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68" r:id="rId6"/>
    <p:sldId id="269" r:id="rId7"/>
    <p:sldId id="270" r:id="rId8"/>
    <p:sldId id="265"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58" r:id="rId22"/>
    <p:sldId id="259" r:id="rId23"/>
    <p:sldId id="260" r:id="rId24"/>
    <p:sldId id="261" r:id="rId25"/>
    <p:sldId id="262" r:id="rId26"/>
    <p:sldId id="263"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58A3F-3A54-C0FC-199D-F51F9BCB1337}" v="1267" dt="2025-12-12T14:31:35.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mids" userId="S::anna.smids@assessio.se::e3cccac3-6c53-411e-9a90-c56348a248b3" providerId="AD" clId="Web-{00E3E2E0-51C3-445D-9D8E-23EFB2605286}"/>
    <pc:docChg chg="addSld modSld">
      <pc:chgData name="Anna Smids" userId="S::anna.smids@assessio.se::e3cccac3-6c53-411e-9a90-c56348a248b3" providerId="AD" clId="Web-{00E3E2E0-51C3-445D-9D8E-23EFB2605286}" dt="2025-12-09T14:10:36.539" v="351" actId="20577"/>
      <pc:docMkLst>
        <pc:docMk/>
      </pc:docMkLst>
      <pc:sldChg chg="modSp">
        <pc:chgData name="Anna Smids" userId="S::anna.smids@assessio.se::e3cccac3-6c53-411e-9a90-c56348a248b3" providerId="AD" clId="Web-{00E3E2E0-51C3-445D-9D8E-23EFB2605286}" dt="2025-12-09T14:04:42.928" v="0" actId="20577"/>
        <pc:sldMkLst>
          <pc:docMk/>
          <pc:sldMk cId="3194377694" sldId="256"/>
        </pc:sldMkLst>
        <pc:spChg chg="mod">
          <ac:chgData name="Anna Smids" userId="S::anna.smids@assessio.se::e3cccac3-6c53-411e-9a90-c56348a248b3" providerId="AD" clId="Web-{00E3E2E0-51C3-445D-9D8E-23EFB2605286}" dt="2025-12-09T14:04:42.928" v="0" actId="20577"/>
          <ac:spMkLst>
            <pc:docMk/>
            <pc:sldMk cId="3194377694" sldId="256"/>
            <ac:spMk id="2" creationId="{00000000-0000-0000-0000-000000000000}"/>
          </ac:spMkLst>
        </pc:spChg>
      </pc:sldChg>
      <pc:sldChg chg="modSp new">
        <pc:chgData name="Anna Smids" userId="S::anna.smids@assessio.se::e3cccac3-6c53-411e-9a90-c56348a248b3" providerId="AD" clId="Web-{00E3E2E0-51C3-445D-9D8E-23EFB2605286}" dt="2025-12-09T14:07:56.414" v="101" actId="20577"/>
        <pc:sldMkLst>
          <pc:docMk/>
          <pc:sldMk cId="2205507425" sldId="264"/>
        </pc:sldMkLst>
        <pc:spChg chg="mod">
          <ac:chgData name="Anna Smids" userId="S::anna.smids@assessio.se::e3cccac3-6c53-411e-9a90-c56348a248b3" providerId="AD" clId="Web-{00E3E2E0-51C3-445D-9D8E-23EFB2605286}" dt="2025-12-09T14:06:25.601" v="13" actId="20577"/>
          <ac:spMkLst>
            <pc:docMk/>
            <pc:sldMk cId="2205507425" sldId="264"/>
            <ac:spMk id="2" creationId="{30E803D8-B848-21B0-6438-3A3E33EA5876}"/>
          </ac:spMkLst>
        </pc:spChg>
        <pc:spChg chg="mod">
          <ac:chgData name="Anna Smids" userId="S::anna.smids@assessio.se::e3cccac3-6c53-411e-9a90-c56348a248b3" providerId="AD" clId="Web-{00E3E2E0-51C3-445D-9D8E-23EFB2605286}" dt="2025-12-09T14:07:56.414" v="101" actId="20577"/>
          <ac:spMkLst>
            <pc:docMk/>
            <pc:sldMk cId="2205507425" sldId="264"/>
            <ac:spMk id="3" creationId="{1C219EC1-115B-C545-E084-898A965EB1AD}"/>
          </ac:spMkLst>
        </pc:spChg>
      </pc:sldChg>
      <pc:sldChg chg="modSp new">
        <pc:chgData name="Anna Smids" userId="S::anna.smids@assessio.se::e3cccac3-6c53-411e-9a90-c56348a248b3" providerId="AD" clId="Web-{00E3E2E0-51C3-445D-9D8E-23EFB2605286}" dt="2025-12-09T14:10:36.539" v="351" actId="20577"/>
        <pc:sldMkLst>
          <pc:docMk/>
          <pc:sldMk cId="2116550846" sldId="265"/>
        </pc:sldMkLst>
        <pc:spChg chg="mod">
          <ac:chgData name="Anna Smids" userId="S::anna.smids@assessio.se::e3cccac3-6c53-411e-9a90-c56348a248b3" providerId="AD" clId="Web-{00E3E2E0-51C3-445D-9D8E-23EFB2605286}" dt="2025-12-09T14:08:06.023" v="106" actId="20577"/>
          <ac:spMkLst>
            <pc:docMk/>
            <pc:sldMk cId="2116550846" sldId="265"/>
            <ac:spMk id="2" creationId="{74302FC0-A660-FCD7-C85B-41618A4AC2CD}"/>
          </ac:spMkLst>
        </pc:spChg>
        <pc:spChg chg="mod">
          <ac:chgData name="Anna Smids" userId="S::anna.smids@assessio.se::e3cccac3-6c53-411e-9a90-c56348a248b3" providerId="AD" clId="Web-{00E3E2E0-51C3-445D-9D8E-23EFB2605286}" dt="2025-12-09T14:10:36.539" v="351" actId="20577"/>
          <ac:spMkLst>
            <pc:docMk/>
            <pc:sldMk cId="2116550846" sldId="265"/>
            <ac:spMk id="3" creationId="{F05E4CE4-626F-2510-A019-7384FBFA3B00}"/>
          </ac:spMkLst>
        </pc:spChg>
      </pc:sldChg>
    </pc:docChg>
  </pc:docChgLst>
  <pc:docChgLst>
    <pc:chgData name="Magnus Jönsson" userId="S::magnus.jonsson@assessio.se::4d9a0753-fdb5-4aa7-bf12-c45abb4ba39d" providerId="AD" clId="Web-{5E758A3F-3A54-C0FC-199D-F51F9BCB1337}"/>
    <pc:docChg chg="addSld modSld sldOrd">
      <pc:chgData name="Magnus Jönsson" userId="S::magnus.jonsson@assessio.se::4d9a0753-fdb5-4aa7-bf12-c45abb4ba39d" providerId="AD" clId="Web-{5E758A3F-3A54-C0FC-199D-F51F9BCB1337}" dt="2025-12-12T14:31:35.750" v="809" actId="20577"/>
      <pc:docMkLst>
        <pc:docMk/>
      </pc:docMkLst>
      <pc:sldChg chg="mod modShow">
        <pc:chgData name="Magnus Jönsson" userId="S::magnus.jonsson@assessio.se::4d9a0753-fdb5-4aa7-bf12-c45abb4ba39d" providerId="AD" clId="Web-{5E758A3F-3A54-C0FC-199D-F51F9BCB1337}" dt="2025-12-10T06:00:33.289" v="1"/>
        <pc:sldMkLst>
          <pc:docMk/>
          <pc:sldMk cId="752647172" sldId="258"/>
        </pc:sldMkLst>
      </pc:sldChg>
      <pc:sldChg chg="mod modShow">
        <pc:chgData name="Magnus Jönsson" userId="S::magnus.jonsson@assessio.se::4d9a0753-fdb5-4aa7-bf12-c45abb4ba39d" providerId="AD" clId="Web-{5E758A3F-3A54-C0FC-199D-F51F9BCB1337}" dt="2025-12-10T06:00:36.727" v="2"/>
        <pc:sldMkLst>
          <pc:docMk/>
          <pc:sldMk cId="3177554854" sldId="259"/>
        </pc:sldMkLst>
      </pc:sldChg>
      <pc:sldChg chg="mod modShow">
        <pc:chgData name="Magnus Jönsson" userId="S::magnus.jonsson@assessio.se::4d9a0753-fdb5-4aa7-bf12-c45abb4ba39d" providerId="AD" clId="Web-{5E758A3F-3A54-C0FC-199D-F51F9BCB1337}" dt="2025-12-10T06:00:41.727" v="3"/>
        <pc:sldMkLst>
          <pc:docMk/>
          <pc:sldMk cId="361796419" sldId="260"/>
        </pc:sldMkLst>
      </pc:sldChg>
      <pc:sldChg chg="mod modShow">
        <pc:chgData name="Magnus Jönsson" userId="S::magnus.jonsson@assessio.se::4d9a0753-fdb5-4aa7-bf12-c45abb4ba39d" providerId="AD" clId="Web-{5E758A3F-3A54-C0FC-199D-F51F9BCB1337}" dt="2025-12-10T06:00:43.695" v="4"/>
        <pc:sldMkLst>
          <pc:docMk/>
          <pc:sldMk cId="2284480178" sldId="261"/>
        </pc:sldMkLst>
      </pc:sldChg>
      <pc:sldChg chg="mod modShow">
        <pc:chgData name="Magnus Jönsson" userId="S::magnus.jonsson@assessio.se::4d9a0753-fdb5-4aa7-bf12-c45abb4ba39d" providerId="AD" clId="Web-{5E758A3F-3A54-C0FC-199D-F51F9BCB1337}" dt="2025-12-10T06:00:45.695" v="5"/>
        <pc:sldMkLst>
          <pc:docMk/>
          <pc:sldMk cId="3379968020" sldId="262"/>
        </pc:sldMkLst>
      </pc:sldChg>
      <pc:sldChg chg="mod modShow">
        <pc:chgData name="Magnus Jönsson" userId="S::magnus.jonsson@assessio.se::4d9a0753-fdb5-4aa7-bf12-c45abb4ba39d" providerId="AD" clId="Web-{5E758A3F-3A54-C0FC-199D-F51F9BCB1337}" dt="2025-12-10T06:00:49.524" v="6"/>
        <pc:sldMkLst>
          <pc:docMk/>
          <pc:sldMk cId="1694045886" sldId="263"/>
        </pc:sldMkLst>
      </pc:sldChg>
      <pc:sldChg chg="ord">
        <pc:chgData name="Magnus Jönsson" userId="S::magnus.jonsson@assessio.se::4d9a0753-fdb5-4aa7-bf12-c45abb4ba39d" providerId="AD" clId="Web-{5E758A3F-3A54-C0FC-199D-F51F9BCB1337}" dt="2025-12-10T08:21:19.092" v="188"/>
        <pc:sldMkLst>
          <pc:docMk/>
          <pc:sldMk cId="2116550846" sldId="265"/>
        </pc:sldMkLst>
      </pc:sldChg>
      <pc:sldChg chg="addSp delSp modSp new">
        <pc:chgData name="Magnus Jönsson" userId="S::magnus.jonsson@assessio.se::4d9a0753-fdb5-4aa7-bf12-c45abb4ba39d" providerId="AD" clId="Web-{5E758A3F-3A54-C0FC-199D-F51F9BCB1337}" dt="2025-12-10T06:13:14.753" v="181" actId="20577"/>
        <pc:sldMkLst>
          <pc:docMk/>
          <pc:sldMk cId="2413851084" sldId="266"/>
        </pc:sldMkLst>
        <pc:spChg chg="mod">
          <ac:chgData name="Magnus Jönsson" userId="S::magnus.jonsson@assessio.se::4d9a0753-fdb5-4aa7-bf12-c45abb4ba39d" providerId="AD" clId="Web-{5E758A3F-3A54-C0FC-199D-F51F9BCB1337}" dt="2025-12-10T06:13:14.753" v="181" actId="20577"/>
          <ac:spMkLst>
            <pc:docMk/>
            <pc:sldMk cId="2413851084" sldId="266"/>
            <ac:spMk id="2" creationId="{4668756A-812D-2171-9307-44399609526B}"/>
          </ac:spMkLst>
        </pc:spChg>
        <pc:picChg chg="add mod">
          <ac:chgData name="Magnus Jönsson" userId="S::magnus.jonsson@assessio.se::4d9a0753-fdb5-4aa7-bf12-c45abb4ba39d" providerId="AD" clId="Web-{5E758A3F-3A54-C0FC-199D-F51F9BCB1337}" dt="2025-12-10T06:12:33.909" v="178" actId="14100"/>
          <ac:picMkLst>
            <pc:docMk/>
            <pc:sldMk cId="2413851084" sldId="266"/>
            <ac:picMk id="4" creationId="{A9CA478C-7A1D-BD14-00C1-BCF8973ADE31}"/>
          </ac:picMkLst>
        </pc:picChg>
      </pc:sldChg>
      <pc:sldChg chg="addSp delSp modSp add replId">
        <pc:chgData name="Magnus Jönsson" userId="S::magnus.jonsson@assessio.se::4d9a0753-fdb5-4aa7-bf12-c45abb4ba39d" providerId="AD" clId="Web-{5E758A3F-3A54-C0FC-199D-F51F9BCB1337}" dt="2025-12-10T06:11:49.706" v="162" actId="14100"/>
        <pc:sldMkLst>
          <pc:docMk/>
          <pc:sldMk cId="2305775809" sldId="267"/>
        </pc:sldMkLst>
        <pc:spChg chg="mod">
          <ac:chgData name="Magnus Jönsson" userId="S::magnus.jonsson@assessio.se::4d9a0753-fdb5-4aa7-bf12-c45abb4ba39d" providerId="AD" clId="Web-{5E758A3F-3A54-C0FC-199D-F51F9BCB1337}" dt="2025-12-10T06:11:46.487" v="161" actId="14100"/>
          <ac:spMkLst>
            <pc:docMk/>
            <pc:sldMk cId="2305775809" sldId="267"/>
            <ac:spMk id="2" creationId="{DC5F2CF1-39B6-BE68-2C52-908A5D562425}"/>
          </ac:spMkLst>
        </pc:spChg>
        <pc:picChg chg="add mod">
          <ac:chgData name="Magnus Jönsson" userId="S::magnus.jonsson@assessio.se::4d9a0753-fdb5-4aa7-bf12-c45abb4ba39d" providerId="AD" clId="Web-{5E758A3F-3A54-C0FC-199D-F51F9BCB1337}" dt="2025-12-10T06:11:49.706" v="162" actId="14100"/>
          <ac:picMkLst>
            <pc:docMk/>
            <pc:sldMk cId="2305775809" sldId="267"/>
            <ac:picMk id="3" creationId="{9FDDD235-1408-21AE-6AB8-A9ACB8DBAE55}"/>
          </ac:picMkLst>
        </pc:picChg>
      </pc:sldChg>
      <pc:sldChg chg="addSp delSp modSp add replId">
        <pc:chgData name="Magnus Jönsson" userId="S::magnus.jonsson@assessio.se::4d9a0753-fdb5-4aa7-bf12-c45abb4ba39d" providerId="AD" clId="Web-{5E758A3F-3A54-C0FC-199D-F51F9BCB1337}" dt="2025-12-10T06:11:03.799" v="150" actId="14100"/>
        <pc:sldMkLst>
          <pc:docMk/>
          <pc:sldMk cId="1484396019" sldId="268"/>
        </pc:sldMkLst>
        <pc:spChg chg="mod">
          <ac:chgData name="Magnus Jönsson" userId="S::magnus.jonsson@assessio.se::4d9a0753-fdb5-4aa7-bf12-c45abb4ba39d" providerId="AD" clId="Web-{5E758A3F-3A54-C0FC-199D-F51F9BCB1337}" dt="2025-12-10T06:10:59.877" v="149" actId="14100"/>
          <ac:spMkLst>
            <pc:docMk/>
            <pc:sldMk cId="1484396019" sldId="268"/>
            <ac:spMk id="2" creationId="{27BE68BB-7440-4E6B-4991-8CC73EC3D2DA}"/>
          </ac:spMkLst>
        </pc:spChg>
        <pc:picChg chg="add mod">
          <ac:chgData name="Magnus Jönsson" userId="S::magnus.jonsson@assessio.se::4d9a0753-fdb5-4aa7-bf12-c45abb4ba39d" providerId="AD" clId="Web-{5E758A3F-3A54-C0FC-199D-F51F9BCB1337}" dt="2025-12-10T06:11:03.799" v="150" actId="14100"/>
          <ac:picMkLst>
            <pc:docMk/>
            <pc:sldMk cId="1484396019" sldId="268"/>
            <ac:picMk id="4" creationId="{1D64DF1F-6539-8D8F-8013-99365417FE10}"/>
          </ac:picMkLst>
        </pc:picChg>
      </pc:sldChg>
      <pc:sldChg chg="addSp delSp modSp add replId">
        <pc:chgData name="Magnus Jönsson" userId="S::magnus.jonsson@assessio.se::4d9a0753-fdb5-4aa7-bf12-c45abb4ba39d" providerId="AD" clId="Web-{5E758A3F-3A54-C0FC-199D-F51F9BCB1337}" dt="2025-12-10T06:10:19.158" v="140" actId="14100"/>
        <pc:sldMkLst>
          <pc:docMk/>
          <pc:sldMk cId="2867623973" sldId="269"/>
        </pc:sldMkLst>
        <pc:spChg chg="mod">
          <ac:chgData name="Magnus Jönsson" userId="S::magnus.jonsson@assessio.se::4d9a0753-fdb5-4aa7-bf12-c45abb4ba39d" providerId="AD" clId="Web-{5E758A3F-3A54-C0FC-199D-F51F9BCB1337}" dt="2025-12-10T06:10:14.673" v="139" actId="1076"/>
          <ac:spMkLst>
            <pc:docMk/>
            <pc:sldMk cId="2867623973" sldId="269"/>
            <ac:spMk id="2" creationId="{5A17D58F-6865-57F1-EF63-B2FD562F1D7C}"/>
          </ac:spMkLst>
        </pc:spChg>
        <pc:picChg chg="add mod">
          <ac:chgData name="Magnus Jönsson" userId="S::magnus.jonsson@assessio.se::4d9a0753-fdb5-4aa7-bf12-c45abb4ba39d" providerId="AD" clId="Web-{5E758A3F-3A54-C0FC-199D-F51F9BCB1337}" dt="2025-12-10T06:10:19.158" v="140" actId="14100"/>
          <ac:picMkLst>
            <pc:docMk/>
            <pc:sldMk cId="2867623973" sldId="269"/>
            <ac:picMk id="3" creationId="{BDB983B1-2FB8-3BAF-2498-72545E3D66C3}"/>
          </ac:picMkLst>
        </pc:picChg>
      </pc:sldChg>
      <pc:sldChg chg="addSp delSp modSp add replId">
        <pc:chgData name="Magnus Jönsson" userId="S::magnus.jonsson@assessio.se::4d9a0753-fdb5-4aa7-bf12-c45abb4ba39d" providerId="AD" clId="Web-{5E758A3F-3A54-C0FC-199D-F51F9BCB1337}" dt="2025-12-10T06:13:27.410" v="183" actId="14100"/>
        <pc:sldMkLst>
          <pc:docMk/>
          <pc:sldMk cId="150298982" sldId="270"/>
        </pc:sldMkLst>
        <pc:spChg chg="mod">
          <ac:chgData name="Magnus Jönsson" userId="S::magnus.jonsson@assessio.se::4d9a0753-fdb5-4aa7-bf12-c45abb4ba39d" providerId="AD" clId="Web-{5E758A3F-3A54-C0FC-199D-F51F9BCB1337}" dt="2025-12-10T06:13:21.831" v="182" actId="14100"/>
          <ac:spMkLst>
            <pc:docMk/>
            <pc:sldMk cId="150298982" sldId="270"/>
            <ac:spMk id="2" creationId="{C5EBACFA-72BF-6757-72E3-22C02C426AA9}"/>
          </ac:spMkLst>
        </pc:spChg>
        <pc:picChg chg="add mod">
          <ac:chgData name="Magnus Jönsson" userId="S::magnus.jonsson@assessio.se::4d9a0753-fdb5-4aa7-bf12-c45abb4ba39d" providerId="AD" clId="Web-{5E758A3F-3A54-C0FC-199D-F51F9BCB1337}" dt="2025-12-10T06:13:27.410" v="183" actId="14100"/>
          <ac:picMkLst>
            <pc:docMk/>
            <pc:sldMk cId="150298982" sldId="270"/>
            <ac:picMk id="4" creationId="{47452904-1D9F-257C-AC69-63200E3B0028}"/>
          </ac:picMkLst>
        </pc:picChg>
      </pc:sldChg>
      <pc:sldChg chg="addSp delSp modSp new mod setBg">
        <pc:chgData name="Magnus Jönsson" userId="S::magnus.jonsson@assessio.se::4d9a0753-fdb5-4aa7-bf12-c45abb4ba39d" providerId="AD" clId="Web-{5E758A3F-3A54-C0FC-199D-F51F9BCB1337}" dt="2025-12-11T14:43:14.565" v="278" actId="20577"/>
        <pc:sldMkLst>
          <pc:docMk/>
          <pc:sldMk cId="151263266" sldId="271"/>
        </pc:sldMkLst>
        <pc:spChg chg="add mod">
          <ac:chgData name="Magnus Jönsson" userId="S::magnus.jonsson@assessio.se::4d9a0753-fdb5-4aa7-bf12-c45abb4ba39d" providerId="AD" clId="Web-{5E758A3F-3A54-C0FC-199D-F51F9BCB1337}" dt="2025-12-11T14:43:14.565" v="278" actId="20577"/>
          <ac:spMkLst>
            <pc:docMk/>
            <pc:sldMk cId="151263266" sldId="271"/>
            <ac:spMk id="5" creationId="{03891B4D-2067-5CD3-C048-EE97934EE1B5}"/>
          </ac:spMkLst>
        </pc:spChg>
        <pc:picChg chg="add mod ord">
          <ac:chgData name="Magnus Jönsson" userId="S::magnus.jonsson@assessio.se::4d9a0753-fdb5-4aa7-bf12-c45abb4ba39d" providerId="AD" clId="Web-{5E758A3F-3A54-C0FC-199D-F51F9BCB1337}" dt="2025-12-10T08:43:25.969" v="192" actId="14100"/>
          <ac:picMkLst>
            <pc:docMk/>
            <pc:sldMk cId="151263266" sldId="271"/>
            <ac:picMk id="4" creationId="{D4FC4736-3FDC-1630-23EF-35DE1349A329}"/>
          </ac:picMkLst>
        </pc:picChg>
      </pc:sldChg>
      <pc:sldChg chg="addSp delSp modSp add replId">
        <pc:chgData name="Magnus Jönsson" userId="S::magnus.jonsson@assessio.se::4d9a0753-fdb5-4aa7-bf12-c45abb4ba39d" providerId="AD" clId="Web-{5E758A3F-3A54-C0FC-199D-F51F9BCB1337}" dt="2025-12-11T14:45:11.289" v="314" actId="20577"/>
        <pc:sldMkLst>
          <pc:docMk/>
          <pc:sldMk cId="1042454811" sldId="272"/>
        </pc:sldMkLst>
        <pc:spChg chg="mod">
          <ac:chgData name="Magnus Jönsson" userId="S::magnus.jonsson@assessio.se::4d9a0753-fdb5-4aa7-bf12-c45abb4ba39d" providerId="AD" clId="Web-{5E758A3F-3A54-C0FC-199D-F51F9BCB1337}" dt="2025-12-11T14:45:11.289" v="314" actId="20577"/>
          <ac:spMkLst>
            <pc:docMk/>
            <pc:sldMk cId="1042454811" sldId="272"/>
            <ac:spMk id="5" creationId="{56E769FE-A955-6E01-3E85-254FFDC0E76B}"/>
          </ac:spMkLst>
        </pc:spChg>
        <pc:picChg chg="add mod ord">
          <ac:chgData name="Magnus Jönsson" userId="S::magnus.jonsson@assessio.se::4d9a0753-fdb5-4aa7-bf12-c45abb4ba39d" providerId="AD" clId="Web-{5E758A3F-3A54-C0FC-199D-F51F9BCB1337}" dt="2025-12-10T08:45:19.860" v="233" actId="1076"/>
          <ac:picMkLst>
            <pc:docMk/>
            <pc:sldMk cId="1042454811" sldId="272"/>
            <ac:picMk id="9" creationId="{009F9D1F-9DFC-DECD-31A3-B618EB41A4A3}"/>
          </ac:picMkLst>
        </pc:picChg>
      </pc:sldChg>
      <pc:sldChg chg="addSp delSp modSp add replId">
        <pc:chgData name="Magnus Jönsson" userId="S::magnus.jonsson@assessio.se::4d9a0753-fdb5-4aa7-bf12-c45abb4ba39d" providerId="AD" clId="Web-{5E758A3F-3A54-C0FC-199D-F51F9BCB1337}" dt="2025-12-11T14:51:41.823" v="485" actId="20577"/>
        <pc:sldMkLst>
          <pc:docMk/>
          <pc:sldMk cId="854349262" sldId="273"/>
        </pc:sldMkLst>
        <pc:spChg chg="add del mod">
          <ac:chgData name="Magnus Jönsson" userId="S::magnus.jonsson@assessio.se::4d9a0753-fdb5-4aa7-bf12-c45abb4ba39d" providerId="AD" clId="Web-{5E758A3F-3A54-C0FC-199D-F51F9BCB1337}" dt="2025-12-11T14:43:52.597" v="284"/>
          <ac:spMkLst>
            <pc:docMk/>
            <pc:sldMk cId="854349262" sldId="273"/>
            <ac:spMk id="3" creationId="{3403E639-BFB9-2152-1E7B-7866233A5FC7}"/>
          </ac:spMkLst>
        </pc:spChg>
        <pc:spChg chg="mod">
          <ac:chgData name="Magnus Jönsson" userId="S::magnus.jonsson@assessio.se::4d9a0753-fdb5-4aa7-bf12-c45abb4ba39d" providerId="AD" clId="Web-{5E758A3F-3A54-C0FC-199D-F51F9BCB1337}" dt="2025-12-11T14:51:41.823" v="485" actId="20577"/>
          <ac:spMkLst>
            <pc:docMk/>
            <pc:sldMk cId="854349262" sldId="273"/>
            <ac:spMk id="5" creationId="{EB3416A5-400E-EC58-2117-A010AA55C3E0}"/>
          </ac:spMkLst>
        </pc:spChg>
        <pc:spChg chg="add del mod">
          <ac:chgData name="Magnus Jönsson" userId="S::magnus.jonsson@assessio.se::4d9a0753-fdb5-4aa7-bf12-c45abb4ba39d" providerId="AD" clId="Web-{5E758A3F-3A54-C0FC-199D-F51F9BCB1337}" dt="2025-12-11T14:44:00.409" v="286"/>
          <ac:spMkLst>
            <pc:docMk/>
            <pc:sldMk cId="854349262" sldId="273"/>
            <ac:spMk id="7" creationId="{F06C4961-061E-E358-FC32-18DDB759BB35}"/>
          </ac:spMkLst>
        </pc:spChg>
        <pc:spChg chg="add del mod">
          <ac:chgData name="Magnus Jönsson" userId="S::magnus.jonsson@assessio.se::4d9a0753-fdb5-4aa7-bf12-c45abb4ba39d" providerId="AD" clId="Web-{5E758A3F-3A54-C0FC-199D-F51F9BCB1337}" dt="2025-12-11T14:46:01.899" v="317"/>
          <ac:spMkLst>
            <pc:docMk/>
            <pc:sldMk cId="854349262" sldId="273"/>
            <ac:spMk id="11" creationId="{324907DA-B333-A8AD-7B58-3E34A0930FAF}"/>
          </ac:spMkLst>
        </pc:spChg>
        <pc:picChg chg="add del mod ord">
          <ac:chgData name="Magnus Jönsson" userId="S::magnus.jonsson@assessio.se::4d9a0753-fdb5-4aa7-bf12-c45abb4ba39d" providerId="AD" clId="Web-{5E758A3F-3A54-C0FC-199D-F51F9BCB1337}" dt="2025-12-11T14:43:56.034" v="285"/>
          <ac:picMkLst>
            <pc:docMk/>
            <pc:sldMk cId="854349262" sldId="273"/>
            <ac:picMk id="4" creationId="{E51F16C8-ED8E-8664-F277-EE513B7BA26E}"/>
          </ac:picMkLst>
        </pc:picChg>
        <pc:picChg chg="add del mod ord">
          <ac:chgData name="Magnus Jönsson" userId="S::magnus.jonsson@assessio.se::4d9a0753-fdb5-4aa7-bf12-c45abb4ba39d" providerId="AD" clId="Web-{5E758A3F-3A54-C0FC-199D-F51F9BCB1337}" dt="2025-12-11T14:45:56.743" v="316"/>
          <ac:picMkLst>
            <pc:docMk/>
            <pc:sldMk cId="854349262" sldId="273"/>
            <ac:picMk id="8" creationId="{4FC244F6-BE2B-F1B7-D05A-3E5B4E55FC84}"/>
          </ac:picMkLst>
        </pc:picChg>
        <pc:picChg chg="del">
          <ac:chgData name="Magnus Jönsson" userId="S::magnus.jonsson@assessio.se::4d9a0753-fdb5-4aa7-bf12-c45abb4ba39d" providerId="AD" clId="Web-{5E758A3F-3A54-C0FC-199D-F51F9BCB1337}" dt="2025-12-11T14:43:27.018" v="283"/>
          <ac:picMkLst>
            <pc:docMk/>
            <pc:sldMk cId="854349262" sldId="273"/>
            <ac:picMk id="9" creationId="{56FFFD59-FC58-8E45-30ED-954DA0718B9E}"/>
          </ac:picMkLst>
        </pc:picChg>
        <pc:picChg chg="add mod ord">
          <ac:chgData name="Magnus Jönsson" userId="S::magnus.jonsson@assessio.se::4d9a0753-fdb5-4aa7-bf12-c45abb4ba39d" providerId="AD" clId="Web-{5E758A3F-3A54-C0FC-199D-F51F9BCB1337}" dt="2025-12-11T14:46:14.930" v="321" actId="14100"/>
          <ac:picMkLst>
            <pc:docMk/>
            <pc:sldMk cId="854349262" sldId="273"/>
            <ac:picMk id="12" creationId="{81264D61-7C9A-20D2-9CAB-4583AC7376AB}"/>
          </ac:picMkLst>
        </pc:picChg>
      </pc:sldChg>
      <pc:sldChg chg="addSp delSp modSp add replId">
        <pc:chgData name="Magnus Jönsson" userId="S::magnus.jonsson@assessio.se::4d9a0753-fdb5-4aa7-bf12-c45abb4ba39d" providerId="AD" clId="Web-{5E758A3F-3A54-C0FC-199D-F51F9BCB1337}" dt="2025-12-11T14:53:00.855" v="543" actId="20577"/>
        <pc:sldMkLst>
          <pc:docMk/>
          <pc:sldMk cId="2296426045" sldId="274"/>
        </pc:sldMkLst>
        <pc:spChg chg="add del mod">
          <ac:chgData name="Magnus Jönsson" userId="S::magnus.jonsson@assessio.se::4d9a0753-fdb5-4aa7-bf12-c45abb4ba39d" providerId="AD" clId="Web-{5E758A3F-3A54-C0FC-199D-F51F9BCB1337}" dt="2025-12-11T14:51:15.354" v="464"/>
          <ac:spMkLst>
            <pc:docMk/>
            <pc:sldMk cId="2296426045" sldId="274"/>
            <ac:spMk id="3" creationId="{CA98F8E6-8139-44A7-908E-A2086E9FB886}"/>
          </ac:spMkLst>
        </pc:spChg>
        <pc:spChg chg="mod">
          <ac:chgData name="Magnus Jönsson" userId="S::magnus.jonsson@assessio.se::4d9a0753-fdb5-4aa7-bf12-c45abb4ba39d" providerId="AD" clId="Web-{5E758A3F-3A54-C0FC-199D-F51F9BCB1337}" dt="2025-12-11T14:53:00.855" v="543" actId="20577"/>
          <ac:spMkLst>
            <pc:docMk/>
            <pc:sldMk cId="2296426045" sldId="274"/>
            <ac:spMk id="5" creationId="{65591996-66F8-EBAC-5A3B-95DE64526916}"/>
          </ac:spMkLst>
        </pc:spChg>
        <pc:picChg chg="add mod ord">
          <ac:chgData name="Magnus Jönsson" userId="S::magnus.jonsson@assessio.se::4d9a0753-fdb5-4aa7-bf12-c45abb4ba39d" providerId="AD" clId="Web-{5E758A3F-3A54-C0FC-199D-F51F9BCB1337}" dt="2025-12-11T14:51:49.120" v="487" actId="14100"/>
          <ac:picMkLst>
            <pc:docMk/>
            <pc:sldMk cId="2296426045" sldId="274"/>
            <ac:picMk id="4" creationId="{EBF95B37-4828-D879-470C-EC3F6E009C40}"/>
          </ac:picMkLst>
        </pc:picChg>
        <pc:picChg chg="del">
          <ac:chgData name="Magnus Jönsson" userId="S::magnus.jonsson@assessio.se::4d9a0753-fdb5-4aa7-bf12-c45abb4ba39d" providerId="AD" clId="Web-{5E758A3F-3A54-C0FC-199D-F51F9BCB1337}" dt="2025-12-11T14:51:09.666" v="463"/>
          <ac:picMkLst>
            <pc:docMk/>
            <pc:sldMk cId="2296426045" sldId="274"/>
            <ac:picMk id="12" creationId="{493315D1-85EB-790B-7FE2-A1181033232B}"/>
          </ac:picMkLst>
        </pc:picChg>
      </pc:sldChg>
      <pc:sldChg chg="addSp delSp modSp add replId">
        <pc:chgData name="Magnus Jönsson" userId="S::magnus.jonsson@assessio.se::4d9a0753-fdb5-4aa7-bf12-c45abb4ba39d" providerId="AD" clId="Web-{5E758A3F-3A54-C0FC-199D-F51F9BCB1337}" dt="2025-12-11T14:53:34.792" v="570" actId="20577"/>
        <pc:sldMkLst>
          <pc:docMk/>
          <pc:sldMk cId="3981386610" sldId="275"/>
        </pc:sldMkLst>
        <pc:spChg chg="add del mod">
          <ac:chgData name="Magnus Jönsson" userId="S::magnus.jonsson@assessio.se::4d9a0753-fdb5-4aa7-bf12-c45abb4ba39d" providerId="AD" clId="Web-{5E758A3F-3A54-C0FC-199D-F51F9BCB1337}" dt="2025-12-11T14:52:20.526" v="506"/>
          <ac:spMkLst>
            <pc:docMk/>
            <pc:sldMk cId="3981386610" sldId="275"/>
            <ac:spMk id="3" creationId="{2CDB2E30-748F-6931-AF70-7A15575C9B32}"/>
          </ac:spMkLst>
        </pc:spChg>
        <pc:spChg chg="mod">
          <ac:chgData name="Magnus Jönsson" userId="S::magnus.jonsson@assessio.se::4d9a0753-fdb5-4aa7-bf12-c45abb4ba39d" providerId="AD" clId="Web-{5E758A3F-3A54-C0FC-199D-F51F9BCB1337}" dt="2025-12-11T14:53:34.792" v="570" actId="20577"/>
          <ac:spMkLst>
            <pc:docMk/>
            <pc:sldMk cId="3981386610" sldId="275"/>
            <ac:spMk id="5" creationId="{33FBA903-20CE-CEBD-4D6E-370CCE6F3122}"/>
          </ac:spMkLst>
        </pc:spChg>
        <pc:picChg chg="del">
          <ac:chgData name="Magnus Jönsson" userId="S::magnus.jonsson@assessio.se::4d9a0753-fdb5-4aa7-bf12-c45abb4ba39d" providerId="AD" clId="Web-{5E758A3F-3A54-C0FC-199D-F51F9BCB1337}" dt="2025-12-11T14:52:15.448" v="505"/>
          <ac:picMkLst>
            <pc:docMk/>
            <pc:sldMk cId="3981386610" sldId="275"/>
            <ac:picMk id="4" creationId="{C81F1FCC-2515-DE97-9359-453D6CDC4E69}"/>
          </ac:picMkLst>
        </pc:picChg>
        <pc:picChg chg="add mod ord">
          <ac:chgData name="Magnus Jönsson" userId="S::magnus.jonsson@assessio.se::4d9a0753-fdb5-4aa7-bf12-c45abb4ba39d" providerId="AD" clId="Web-{5E758A3F-3A54-C0FC-199D-F51F9BCB1337}" dt="2025-12-11T14:52:26.870" v="508" actId="14100"/>
          <ac:picMkLst>
            <pc:docMk/>
            <pc:sldMk cId="3981386610" sldId="275"/>
            <ac:picMk id="6" creationId="{365F9ADD-134B-CCBA-D0BD-39B6B24313E9}"/>
          </ac:picMkLst>
        </pc:picChg>
      </pc:sldChg>
      <pc:sldChg chg="addSp delSp modSp add replId">
        <pc:chgData name="Magnus Jönsson" userId="S::magnus.jonsson@assessio.se::4d9a0753-fdb5-4aa7-bf12-c45abb4ba39d" providerId="AD" clId="Web-{5E758A3F-3A54-C0FC-199D-F51F9BCB1337}" dt="2025-12-11T14:54:42.214" v="622" actId="14100"/>
        <pc:sldMkLst>
          <pc:docMk/>
          <pc:sldMk cId="4027627029" sldId="276"/>
        </pc:sldMkLst>
        <pc:spChg chg="add del mod">
          <ac:chgData name="Magnus Jönsson" userId="S::magnus.jonsson@assessio.se::4d9a0753-fdb5-4aa7-bf12-c45abb4ba39d" providerId="AD" clId="Web-{5E758A3F-3A54-C0FC-199D-F51F9BCB1337}" dt="2025-12-11T14:53:46.433" v="573"/>
          <ac:spMkLst>
            <pc:docMk/>
            <pc:sldMk cId="4027627029" sldId="276"/>
            <ac:spMk id="3" creationId="{43FCB854-2950-51D4-9079-0375BE75C320}"/>
          </ac:spMkLst>
        </pc:spChg>
        <pc:spChg chg="mod">
          <ac:chgData name="Magnus Jönsson" userId="S::magnus.jonsson@assessio.se::4d9a0753-fdb5-4aa7-bf12-c45abb4ba39d" providerId="AD" clId="Web-{5E758A3F-3A54-C0FC-199D-F51F9BCB1337}" dt="2025-12-11T14:54:39.699" v="621" actId="14100"/>
          <ac:spMkLst>
            <pc:docMk/>
            <pc:sldMk cId="4027627029" sldId="276"/>
            <ac:spMk id="5" creationId="{D624973B-86B4-F271-7351-E56D06FE93A2}"/>
          </ac:spMkLst>
        </pc:spChg>
        <pc:picChg chg="add mod ord">
          <ac:chgData name="Magnus Jönsson" userId="S::magnus.jonsson@assessio.se::4d9a0753-fdb5-4aa7-bf12-c45abb4ba39d" providerId="AD" clId="Web-{5E758A3F-3A54-C0FC-199D-F51F9BCB1337}" dt="2025-12-11T14:54:42.214" v="622" actId="14100"/>
          <ac:picMkLst>
            <pc:docMk/>
            <pc:sldMk cId="4027627029" sldId="276"/>
            <ac:picMk id="4" creationId="{B89329B1-1AB9-27B4-2ECC-BA82B7C1A17C}"/>
          </ac:picMkLst>
        </pc:picChg>
        <pc:picChg chg="del">
          <ac:chgData name="Magnus Jönsson" userId="S::magnus.jonsson@assessio.se::4d9a0753-fdb5-4aa7-bf12-c45abb4ba39d" providerId="AD" clId="Web-{5E758A3F-3A54-C0FC-199D-F51F9BCB1337}" dt="2025-12-11T14:53:40.917" v="572"/>
          <ac:picMkLst>
            <pc:docMk/>
            <pc:sldMk cId="4027627029" sldId="276"/>
            <ac:picMk id="6" creationId="{E606781B-5C17-B527-50A7-EBB71E0D9194}"/>
          </ac:picMkLst>
        </pc:picChg>
      </pc:sldChg>
      <pc:sldChg chg="addSp delSp modSp add replId">
        <pc:chgData name="Magnus Jönsson" userId="S::magnus.jonsson@assessio.se::4d9a0753-fdb5-4aa7-bf12-c45abb4ba39d" providerId="AD" clId="Web-{5E758A3F-3A54-C0FC-199D-F51F9BCB1337}" dt="2025-12-11T14:54:53.855" v="625"/>
        <pc:sldMkLst>
          <pc:docMk/>
          <pc:sldMk cId="807079990" sldId="277"/>
        </pc:sldMkLst>
        <pc:picChg chg="add del mod">
          <ac:chgData name="Magnus Jönsson" userId="S::magnus.jonsson@assessio.se::4d9a0753-fdb5-4aa7-bf12-c45abb4ba39d" providerId="AD" clId="Web-{5E758A3F-3A54-C0FC-199D-F51F9BCB1337}" dt="2025-12-11T14:54:53.855" v="625"/>
          <ac:picMkLst>
            <pc:docMk/>
            <pc:sldMk cId="807079990" sldId="277"/>
            <ac:picMk id="2" creationId="{DAE61AA1-56F3-93F2-F555-72EC47EF3F65}"/>
          </ac:picMkLst>
        </pc:picChg>
      </pc:sldChg>
      <pc:sldChg chg="addSp delSp modSp add replId">
        <pc:chgData name="Magnus Jönsson" userId="S::magnus.jonsson@assessio.se::4d9a0753-fdb5-4aa7-bf12-c45abb4ba39d" providerId="AD" clId="Web-{5E758A3F-3A54-C0FC-199D-F51F9BCB1337}" dt="2025-12-11T14:58:29.939" v="712" actId="20577"/>
        <pc:sldMkLst>
          <pc:docMk/>
          <pc:sldMk cId="3550297524" sldId="278"/>
        </pc:sldMkLst>
        <pc:spChg chg="add del mod">
          <ac:chgData name="Magnus Jönsson" userId="S::magnus.jonsson@assessio.se::4d9a0753-fdb5-4aa7-bf12-c45abb4ba39d" providerId="AD" clId="Web-{5E758A3F-3A54-C0FC-199D-F51F9BCB1337}" dt="2025-12-11T14:55:51.404" v="628"/>
          <ac:spMkLst>
            <pc:docMk/>
            <pc:sldMk cId="3550297524" sldId="278"/>
            <ac:spMk id="3" creationId="{55E73F9B-8CEE-2A02-3075-A93CD3EE329B}"/>
          </ac:spMkLst>
        </pc:spChg>
        <pc:spChg chg="del mod">
          <ac:chgData name="Magnus Jönsson" userId="S::magnus.jonsson@assessio.se::4d9a0753-fdb5-4aa7-bf12-c45abb4ba39d" providerId="AD" clId="Web-{5E758A3F-3A54-C0FC-199D-F51F9BCB1337}" dt="2025-12-11T14:55:59.609" v="633"/>
          <ac:spMkLst>
            <pc:docMk/>
            <pc:sldMk cId="3550297524" sldId="278"/>
            <ac:spMk id="5" creationId="{247AD4B0-C054-B3A3-A5DD-A9EBDD05385E}"/>
          </ac:spMkLst>
        </pc:spChg>
        <pc:spChg chg="add mod">
          <ac:chgData name="Magnus Jönsson" userId="S::magnus.jonsson@assessio.se::4d9a0753-fdb5-4aa7-bf12-c45abb4ba39d" providerId="AD" clId="Web-{5E758A3F-3A54-C0FC-199D-F51F9BCB1337}" dt="2025-12-11T14:58:29.939" v="712" actId="20577"/>
          <ac:spMkLst>
            <pc:docMk/>
            <pc:sldMk cId="3550297524" sldId="278"/>
            <ac:spMk id="7" creationId="{D64AC453-C0E2-D552-B80E-7C9FC76749FA}"/>
          </ac:spMkLst>
        </pc:spChg>
        <pc:picChg chg="del">
          <ac:chgData name="Magnus Jönsson" userId="S::magnus.jonsson@assessio.se::4d9a0753-fdb5-4aa7-bf12-c45abb4ba39d" providerId="AD" clId="Web-{5E758A3F-3A54-C0FC-199D-F51F9BCB1337}" dt="2025-12-11T14:55:47.873" v="627"/>
          <ac:picMkLst>
            <pc:docMk/>
            <pc:sldMk cId="3550297524" sldId="278"/>
            <ac:picMk id="4" creationId="{2143F1A8-7268-7232-A734-2F1B6C70EF22}"/>
          </ac:picMkLst>
        </pc:picChg>
        <pc:picChg chg="add mod ord">
          <ac:chgData name="Magnus Jönsson" userId="S::magnus.jonsson@assessio.se::4d9a0753-fdb5-4aa7-bf12-c45abb4ba39d" providerId="AD" clId="Web-{5E758A3F-3A54-C0FC-199D-F51F9BCB1337}" dt="2025-12-11T14:56:04.609" v="635" actId="14100"/>
          <ac:picMkLst>
            <pc:docMk/>
            <pc:sldMk cId="3550297524" sldId="278"/>
            <ac:picMk id="6" creationId="{FCCB8743-9725-2EE9-C4BB-8ED0E78CAD5D}"/>
          </ac:picMkLst>
        </pc:picChg>
      </pc:sldChg>
      <pc:sldChg chg="addSp delSp modSp add replId">
        <pc:chgData name="Magnus Jönsson" userId="S::magnus.jonsson@assessio.se::4d9a0753-fdb5-4aa7-bf12-c45abb4ba39d" providerId="AD" clId="Web-{5E758A3F-3A54-C0FC-199D-F51F9BCB1337}" dt="2025-12-11T14:58:24.564" v="706" actId="20577"/>
        <pc:sldMkLst>
          <pc:docMk/>
          <pc:sldMk cId="1989869345" sldId="279"/>
        </pc:sldMkLst>
        <pc:spChg chg="add del mod">
          <ac:chgData name="Magnus Jönsson" userId="S::magnus.jonsson@assessio.se::4d9a0753-fdb5-4aa7-bf12-c45abb4ba39d" providerId="AD" clId="Web-{5E758A3F-3A54-C0FC-199D-F51F9BCB1337}" dt="2025-12-11T14:57:16.548" v="678"/>
          <ac:spMkLst>
            <pc:docMk/>
            <pc:sldMk cId="1989869345" sldId="279"/>
            <ac:spMk id="3" creationId="{63E6AC19-B6B8-6060-A9B4-B180EBABE42E}"/>
          </ac:spMkLst>
        </pc:spChg>
        <pc:spChg chg="mod">
          <ac:chgData name="Magnus Jönsson" userId="S::magnus.jonsson@assessio.se::4d9a0753-fdb5-4aa7-bf12-c45abb4ba39d" providerId="AD" clId="Web-{5E758A3F-3A54-C0FC-199D-F51F9BCB1337}" dt="2025-12-11T14:58:24.564" v="706" actId="20577"/>
          <ac:spMkLst>
            <pc:docMk/>
            <pc:sldMk cId="1989869345" sldId="279"/>
            <ac:spMk id="7" creationId="{2EBB0CB2-6996-8DD6-9022-4576309D3658}"/>
          </ac:spMkLst>
        </pc:spChg>
        <pc:picChg chg="add mod ord">
          <ac:chgData name="Magnus Jönsson" userId="S::magnus.jonsson@assessio.se::4d9a0753-fdb5-4aa7-bf12-c45abb4ba39d" providerId="AD" clId="Web-{5E758A3F-3A54-C0FC-199D-F51F9BCB1337}" dt="2025-12-11T14:57:23.563" v="681" actId="14100"/>
          <ac:picMkLst>
            <pc:docMk/>
            <pc:sldMk cId="1989869345" sldId="279"/>
            <ac:picMk id="4" creationId="{79DA3E4C-FFA8-7AFA-3395-A4E799F29FCF}"/>
          </ac:picMkLst>
        </pc:picChg>
        <pc:picChg chg="del">
          <ac:chgData name="Magnus Jönsson" userId="S::magnus.jonsson@assessio.se::4d9a0753-fdb5-4aa7-bf12-c45abb4ba39d" providerId="AD" clId="Web-{5E758A3F-3A54-C0FC-199D-F51F9BCB1337}" dt="2025-12-11T14:57:13.095" v="677"/>
          <ac:picMkLst>
            <pc:docMk/>
            <pc:sldMk cId="1989869345" sldId="279"/>
            <ac:picMk id="6" creationId="{8B724B36-971B-FD20-882D-4C151F1460BD}"/>
          </ac:picMkLst>
        </pc:picChg>
      </pc:sldChg>
      <pc:sldChg chg="modSp add replId">
        <pc:chgData name="Magnus Jönsson" userId="S::magnus.jonsson@assessio.se::4d9a0753-fdb5-4aa7-bf12-c45abb4ba39d" providerId="AD" clId="Web-{5E758A3F-3A54-C0FC-199D-F51F9BCB1337}" dt="2025-12-11T14:58:34.486" v="716" actId="20577"/>
        <pc:sldMkLst>
          <pc:docMk/>
          <pc:sldMk cId="2625376884" sldId="280"/>
        </pc:sldMkLst>
        <pc:spChg chg="mod">
          <ac:chgData name="Magnus Jönsson" userId="S::magnus.jonsson@assessio.se::4d9a0753-fdb5-4aa7-bf12-c45abb4ba39d" providerId="AD" clId="Web-{5E758A3F-3A54-C0FC-199D-F51F9BCB1337}" dt="2025-12-11T14:58:34.486" v="716" actId="20577"/>
          <ac:spMkLst>
            <pc:docMk/>
            <pc:sldMk cId="2625376884" sldId="280"/>
            <ac:spMk id="7" creationId="{29FA833D-D4AC-1763-AD4C-EF5B4702A1C5}"/>
          </ac:spMkLst>
        </pc:spChg>
      </pc:sldChg>
      <pc:sldChg chg="addSp delSp modSp add replId">
        <pc:chgData name="Magnus Jönsson" userId="S::magnus.jonsson@assessio.se::4d9a0753-fdb5-4aa7-bf12-c45abb4ba39d" providerId="AD" clId="Web-{5E758A3F-3A54-C0FC-199D-F51F9BCB1337}" dt="2025-12-11T14:59:46.205" v="773" actId="20577"/>
        <pc:sldMkLst>
          <pc:docMk/>
          <pc:sldMk cId="335111888" sldId="281"/>
        </pc:sldMkLst>
        <pc:spChg chg="add del mod">
          <ac:chgData name="Magnus Jönsson" userId="S::magnus.jonsson@assessio.se::4d9a0753-fdb5-4aa7-bf12-c45abb4ba39d" providerId="AD" clId="Web-{5E758A3F-3A54-C0FC-199D-F51F9BCB1337}" dt="2025-12-11T14:58:44.502" v="719"/>
          <ac:spMkLst>
            <pc:docMk/>
            <pc:sldMk cId="335111888" sldId="281"/>
            <ac:spMk id="3" creationId="{162DBB04-4618-84DF-20E0-8892EF662873}"/>
          </ac:spMkLst>
        </pc:spChg>
        <pc:spChg chg="mod">
          <ac:chgData name="Magnus Jönsson" userId="S::magnus.jonsson@assessio.se::4d9a0753-fdb5-4aa7-bf12-c45abb4ba39d" providerId="AD" clId="Web-{5E758A3F-3A54-C0FC-199D-F51F9BCB1337}" dt="2025-12-11T14:59:46.205" v="773" actId="20577"/>
          <ac:spMkLst>
            <pc:docMk/>
            <pc:sldMk cId="335111888" sldId="281"/>
            <ac:spMk id="7" creationId="{43915D25-7527-DE0A-4993-71193F13B6AA}"/>
          </ac:spMkLst>
        </pc:spChg>
        <pc:picChg chg="del">
          <ac:chgData name="Magnus Jönsson" userId="S::magnus.jonsson@assessio.se::4d9a0753-fdb5-4aa7-bf12-c45abb4ba39d" providerId="AD" clId="Web-{5E758A3F-3A54-C0FC-199D-F51F9BCB1337}" dt="2025-12-11T14:58:39.173" v="718"/>
          <ac:picMkLst>
            <pc:docMk/>
            <pc:sldMk cId="335111888" sldId="281"/>
            <ac:picMk id="4" creationId="{D7DD25AE-8701-56AE-4CB6-FE59216592E2}"/>
          </ac:picMkLst>
        </pc:picChg>
        <pc:picChg chg="add mod ord">
          <ac:chgData name="Magnus Jönsson" userId="S::magnus.jonsson@assessio.se::4d9a0753-fdb5-4aa7-bf12-c45abb4ba39d" providerId="AD" clId="Web-{5E758A3F-3A54-C0FC-199D-F51F9BCB1337}" dt="2025-12-11T14:58:54.689" v="723" actId="1076"/>
          <ac:picMkLst>
            <pc:docMk/>
            <pc:sldMk cId="335111888" sldId="281"/>
            <ac:picMk id="5" creationId="{93E4616B-EE07-51B7-449E-8A28C206CB65}"/>
          </ac:picMkLst>
        </pc:picChg>
      </pc:sldChg>
      <pc:sldChg chg="addSp delSp modSp add replId">
        <pc:chgData name="Magnus Jönsson" userId="S::magnus.jonsson@assessio.se::4d9a0753-fdb5-4aa7-bf12-c45abb4ba39d" providerId="AD" clId="Web-{5E758A3F-3A54-C0FC-199D-F51F9BCB1337}" dt="2025-12-12T14:31:35.750" v="809" actId="20577"/>
        <pc:sldMkLst>
          <pc:docMk/>
          <pc:sldMk cId="2726276011" sldId="282"/>
        </pc:sldMkLst>
        <pc:spChg chg="add del mod">
          <ac:chgData name="Magnus Jönsson" userId="S::magnus.jonsson@assessio.se::4d9a0753-fdb5-4aa7-bf12-c45abb4ba39d" providerId="AD" clId="Web-{5E758A3F-3A54-C0FC-199D-F51F9BCB1337}" dt="2025-12-12T14:30:43.531" v="776"/>
          <ac:spMkLst>
            <pc:docMk/>
            <pc:sldMk cId="2726276011" sldId="282"/>
            <ac:spMk id="3" creationId="{F9FBC59B-E922-2D4B-7269-2F0D8ABFE362}"/>
          </ac:spMkLst>
        </pc:spChg>
        <pc:spChg chg="mod">
          <ac:chgData name="Magnus Jönsson" userId="S::magnus.jonsson@assessio.se::4d9a0753-fdb5-4aa7-bf12-c45abb4ba39d" providerId="AD" clId="Web-{5E758A3F-3A54-C0FC-199D-F51F9BCB1337}" dt="2025-12-12T14:31:35.750" v="809" actId="20577"/>
          <ac:spMkLst>
            <pc:docMk/>
            <pc:sldMk cId="2726276011" sldId="282"/>
            <ac:spMk id="7" creationId="{D23D84C1-CD05-A182-C08A-DF58F445341D}"/>
          </ac:spMkLst>
        </pc:spChg>
        <pc:picChg chg="add mod ord">
          <ac:chgData name="Magnus Jönsson" userId="S::magnus.jonsson@assessio.se::4d9a0753-fdb5-4aa7-bf12-c45abb4ba39d" providerId="AD" clId="Web-{5E758A3F-3A54-C0FC-199D-F51F9BCB1337}" dt="2025-12-12T14:30:54.469" v="778" actId="14100"/>
          <ac:picMkLst>
            <pc:docMk/>
            <pc:sldMk cId="2726276011" sldId="282"/>
            <ac:picMk id="4" creationId="{4EBA98A0-5CD0-A726-AB5C-DADBCBE4B761}"/>
          </ac:picMkLst>
        </pc:picChg>
        <pc:picChg chg="del">
          <ac:chgData name="Magnus Jönsson" userId="S::magnus.jonsson@assessio.se::4d9a0753-fdb5-4aa7-bf12-c45abb4ba39d" providerId="AD" clId="Web-{5E758A3F-3A54-C0FC-199D-F51F9BCB1337}" dt="2025-12-12T14:30:31.062" v="775"/>
          <ac:picMkLst>
            <pc:docMk/>
            <pc:sldMk cId="2726276011" sldId="282"/>
            <ac:picMk id="5" creationId="{7785776B-DFF5-D13C-80D7-D253C922B7E6}"/>
          </ac:picMkLst>
        </pc:picChg>
      </pc:sldChg>
    </pc:docChg>
  </pc:docChgLst>
  <pc:docChgLst>
    <pc:chgData name="Magnus Jönsson" userId="S::magnus.jonsson@assessio.se::4d9a0753-fdb5-4aa7-bf12-c45abb4ba39d" providerId="AD" clId="Web-{15CDA1BA-497C-5BDE-2068-E38E15A30EC1}"/>
    <pc:docChg chg="addSld delSld modSld">
      <pc:chgData name="Magnus Jönsson" userId="S::magnus.jonsson@assessio.se::4d9a0753-fdb5-4aa7-bf12-c45abb4ba39d" providerId="AD" clId="Web-{15CDA1BA-497C-5BDE-2068-E38E15A30EC1}" dt="2025-12-09T12:44:58.040" v="141" actId="1076"/>
      <pc:docMkLst>
        <pc:docMk/>
      </pc:docMkLst>
      <pc:sldChg chg="modSp">
        <pc:chgData name="Magnus Jönsson" userId="S::magnus.jonsson@assessio.se::4d9a0753-fdb5-4aa7-bf12-c45abb4ba39d" providerId="AD" clId="Web-{15CDA1BA-497C-5BDE-2068-E38E15A30EC1}" dt="2025-12-09T10:32:31.578" v="11" actId="20577"/>
        <pc:sldMkLst>
          <pc:docMk/>
          <pc:sldMk cId="3194377694" sldId="256"/>
        </pc:sldMkLst>
        <pc:spChg chg="mod">
          <ac:chgData name="Magnus Jönsson" userId="S::magnus.jonsson@assessio.se::4d9a0753-fdb5-4aa7-bf12-c45abb4ba39d" providerId="AD" clId="Web-{15CDA1BA-497C-5BDE-2068-E38E15A30EC1}" dt="2025-12-09T10:32:31.578" v="11" actId="20577"/>
          <ac:spMkLst>
            <pc:docMk/>
            <pc:sldMk cId="3194377694" sldId="256"/>
            <ac:spMk id="2" creationId="{00000000-0000-0000-0000-000000000000}"/>
          </ac:spMkLst>
        </pc:spChg>
      </pc:sldChg>
      <pc:sldChg chg="addSp delSp modSp new">
        <pc:chgData name="Magnus Jönsson" userId="S::magnus.jonsson@assessio.se::4d9a0753-fdb5-4aa7-bf12-c45abb4ba39d" providerId="AD" clId="Web-{15CDA1BA-497C-5BDE-2068-E38E15A30EC1}" dt="2025-12-09T12:21:51.577" v="48" actId="20577"/>
        <pc:sldMkLst>
          <pc:docMk/>
          <pc:sldMk cId="752647172" sldId="258"/>
        </pc:sldMkLst>
        <pc:spChg chg="mod">
          <ac:chgData name="Magnus Jönsson" userId="S::magnus.jonsson@assessio.se::4d9a0753-fdb5-4aa7-bf12-c45abb4ba39d" providerId="AD" clId="Web-{15CDA1BA-497C-5BDE-2068-E38E15A30EC1}" dt="2025-12-09T12:21:51.577" v="48" actId="20577"/>
          <ac:spMkLst>
            <pc:docMk/>
            <pc:sldMk cId="752647172" sldId="258"/>
            <ac:spMk id="2" creationId="{0A7590A8-470F-90A7-43B6-BA5848B8294C}"/>
          </ac:spMkLst>
        </pc:spChg>
        <pc:picChg chg="add mod">
          <ac:chgData name="Magnus Jönsson" userId="S::magnus.jonsson@assessio.se::4d9a0753-fdb5-4aa7-bf12-c45abb4ba39d" providerId="AD" clId="Web-{15CDA1BA-497C-5BDE-2068-E38E15A30EC1}" dt="2025-12-09T12:12:02.931" v="28" actId="1076"/>
          <ac:picMkLst>
            <pc:docMk/>
            <pc:sldMk cId="752647172" sldId="258"/>
            <ac:picMk id="4" creationId="{66401688-C4B3-8B94-5096-01733BD9383C}"/>
          </ac:picMkLst>
        </pc:picChg>
      </pc:sldChg>
      <pc:sldChg chg="addSp delSp modSp add replId">
        <pc:chgData name="Magnus Jönsson" userId="S::magnus.jonsson@assessio.se::4d9a0753-fdb5-4aa7-bf12-c45abb4ba39d" providerId="AD" clId="Web-{15CDA1BA-497C-5BDE-2068-E38E15A30EC1}" dt="2025-12-09T12:22:16.390" v="64" actId="20577"/>
        <pc:sldMkLst>
          <pc:docMk/>
          <pc:sldMk cId="3177554854" sldId="259"/>
        </pc:sldMkLst>
        <pc:spChg chg="mod">
          <ac:chgData name="Magnus Jönsson" userId="S::magnus.jonsson@assessio.se::4d9a0753-fdb5-4aa7-bf12-c45abb4ba39d" providerId="AD" clId="Web-{15CDA1BA-497C-5BDE-2068-E38E15A30EC1}" dt="2025-12-09T12:22:16.390" v="64" actId="20577"/>
          <ac:spMkLst>
            <pc:docMk/>
            <pc:sldMk cId="3177554854" sldId="259"/>
            <ac:spMk id="2" creationId="{E7D3D79B-73CA-AA10-31C3-CB60B6FF9903}"/>
          </ac:spMkLst>
        </pc:spChg>
        <pc:picChg chg="add mod">
          <ac:chgData name="Magnus Jönsson" userId="S::magnus.jonsson@assessio.se::4d9a0753-fdb5-4aa7-bf12-c45abb4ba39d" providerId="AD" clId="Web-{15CDA1BA-497C-5BDE-2068-E38E15A30EC1}" dt="2025-12-09T12:22:04.921" v="52" actId="1076"/>
          <ac:picMkLst>
            <pc:docMk/>
            <pc:sldMk cId="3177554854" sldId="259"/>
            <ac:picMk id="3" creationId="{8B93A2C1-83D0-6C20-839E-1EC2B3279ACF}"/>
          </ac:picMkLst>
        </pc:picChg>
      </pc:sldChg>
      <pc:sldChg chg="addSp delSp modSp add replId">
        <pc:chgData name="Magnus Jönsson" userId="S::magnus.jonsson@assessio.se::4d9a0753-fdb5-4aa7-bf12-c45abb4ba39d" providerId="AD" clId="Web-{15CDA1BA-497C-5BDE-2068-E38E15A30EC1}" dt="2025-12-09T12:24:13.563" v="90" actId="20577"/>
        <pc:sldMkLst>
          <pc:docMk/>
          <pc:sldMk cId="361796419" sldId="260"/>
        </pc:sldMkLst>
        <pc:spChg chg="mod">
          <ac:chgData name="Magnus Jönsson" userId="S::magnus.jonsson@assessio.se::4d9a0753-fdb5-4aa7-bf12-c45abb4ba39d" providerId="AD" clId="Web-{15CDA1BA-497C-5BDE-2068-E38E15A30EC1}" dt="2025-12-09T12:24:13.563" v="90" actId="20577"/>
          <ac:spMkLst>
            <pc:docMk/>
            <pc:sldMk cId="361796419" sldId="260"/>
            <ac:spMk id="2" creationId="{12F35C77-4399-4DE0-D776-5272A94E21AF}"/>
          </ac:spMkLst>
        </pc:spChg>
        <pc:picChg chg="add mod">
          <ac:chgData name="Magnus Jönsson" userId="S::magnus.jonsson@assessio.se::4d9a0753-fdb5-4aa7-bf12-c45abb4ba39d" providerId="AD" clId="Web-{15CDA1BA-497C-5BDE-2068-E38E15A30EC1}" dt="2025-12-09T12:23:41.547" v="72" actId="1076"/>
          <ac:picMkLst>
            <pc:docMk/>
            <pc:sldMk cId="361796419" sldId="260"/>
            <ac:picMk id="4" creationId="{ACDC4601-B8EE-0C32-7478-32442D03A0F3}"/>
          </ac:picMkLst>
        </pc:picChg>
      </pc:sldChg>
      <pc:sldChg chg="addSp delSp modSp add replId">
        <pc:chgData name="Magnus Jönsson" userId="S::magnus.jonsson@assessio.se::4d9a0753-fdb5-4aa7-bf12-c45abb4ba39d" providerId="AD" clId="Web-{15CDA1BA-497C-5BDE-2068-E38E15A30EC1}" dt="2025-12-09T12:25:07.407" v="110" actId="1076"/>
        <pc:sldMkLst>
          <pc:docMk/>
          <pc:sldMk cId="2284480178" sldId="261"/>
        </pc:sldMkLst>
        <pc:spChg chg="mod">
          <ac:chgData name="Magnus Jönsson" userId="S::magnus.jonsson@assessio.se::4d9a0753-fdb5-4aa7-bf12-c45abb4ba39d" providerId="AD" clId="Web-{15CDA1BA-497C-5BDE-2068-E38E15A30EC1}" dt="2025-12-09T12:24:57.985" v="107" actId="20577"/>
          <ac:spMkLst>
            <pc:docMk/>
            <pc:sldMk cId="2284480178" sldId="261"/>
            <ac:spMk id="2" creationId="{F51DC3BA-65AF-EA4A-B924-797C02D060B5}"/>
          </ac:spMkLst>
        </pc:spChg>
        <pc:picChg chg="add mod">
          <ac:chgData name="Magnus Jönsson" userId="S::magnus.jonsson@assessio.se::4d9a0753-fdb5-4aa7-bf12-c45abb4ba39d" providerId="AD" clId="Web-{15CDA1BA-497C-5BDE-2068-E38E15A30EC1}" dt="2025-12-09T12:25:07.407" v="110" actId="1076"/>
          <ac:picMkLst>
            <pc:docMk/>
            <pc:sldMk cId="2284480178" sldId="261"/>
            <ac:picMk id="3" creationId="{9B753553-F0BB-0711-8384-73A416543332}"/>
          </ac:picMkLst>
        </pc:picChg>
      </pc:sldChg>
      <pc:sldChg chg="addSp delSp modSp add replId">
        <pc:chgData name="Magnus Jönsson" userId="S::magnus.jonsson@assessio.se::4d9a0753-fdb5-4aa7-bf12-c45abb4ba39d" providerId="AD" clId="Web-{15CDA1BA-497C-5BDE-2068-E38E15A30EC1}" dt="2025-12-09T12:26:43.141" v="121" actId="1076"/>
        <pc:sldMkLst>
          <pc:docMk/>
          <pc:sldMk cId="3379968020" sldId="262"/>
        </pc:sldMkLst>
        <pc:picChg chg="add mod">
          <ac:chgData name="Magnus Jönsson" userId="S::magnus.jonsson@assessio.se::4d9a0753-fdb5-4aa7-bf12-c45abb4ba39d" providerId="AD" clId="Web-{15CDA1BA-497C-5BDE-2068-E38E15A30EC1}" dt="2025-12-09T12:26:40.813" v="120" actId="1076"/>
          <ac:picMkLst>
            <pc:docMk/>
            <pc:sldMk cId="3379968020" sldId="262"/>
            <ac:picMk id="4" creationId="{9BA2C414-3D17-C2B3-8202-626756D020DE}"/>
          </ac:picMkLst>
        </pc:picChg>
        <pc:picChg chg="add mod">
          <ac:chgData name="Magnus Jönsson" userId="S::magnus.jonsson@assessio.se::4d9a0753-fdb5-4aa7-bf12-c45abb4ba39d" providerId="AD" clId="Web-{15CDA1BA-497C-5BDE-2068-E38E15A30EC1}" dt="2025-12-09T12:26:43.141" v="121" actId="1076"/>
          <ac:picMkLst>
            <pc:docMk/>
            <pc:sldMk cId="3379968020" sldId="262"/>
            <ac:picMk id="5" creationId="{7D879C32-B6CE-A2E0-9B9F-3D0A206713B1}"/>
          </ac:picMkLst>
        </pc:picChg>
      </pc:sldChg>
      <pc:sldChg chg="addSp delSp modSp add replId">
        <pc:chgData name="Magnus Jönsson" userId="S::magnus.jonsson@assessio.se::4d9a0753-fdb5-4aa7-bf12-c45abb4ba39d" providerId="AD" clId="Web-{15CDA1BA-497C-5BDE-2068-E38E15A30EC1}" dt="2025-12-09T12:44:58.040" v="141" actId="1076"/>
        <pc:sldMkLst>
          <pc:docMk/>
          <pc:sldMk cId="1694045886" sldId="263"/>
        </pc:sldMkLst>
        <pc:spChg chg="mod">
          <ac:chgData name="Magnus Jönsson" userId="S::magnus.jonsson@assessio.se::4d9a0753-fdb5-4aa7-bf12-c45abb4ba39d" providerId="AD" clId="Web-{15CDA1BA-497C-5BDE-2068-E38E15A30EC1}" dt="2025-12-09T12:44:37.134" v="134" actId="20577"/>
          <ac:spMkLst>
            <pc:docMk/>
            <pc:sldMk cId="1694045886" sldId="263"/>
            <ac:spMk id="2" creationId="{CCC4C258-72F8-D932-68FE-BB6BE8AED2BA}"/>
          </ac:spMkLst>
        </pc:spChg>
        <pc:picChg chg="add mod">
          <ac:chgData name="Magnus Jönsson" userId="S::magnus.jonsson@assessio.se::4d9a0753-fdb5-4aa7-bf12-c45abb4ba39d" providerId="AD" clId="Web-{15CDA1BA-497C-5BDE-2068-E38E15A30EC1}" dt="2025-12-09T12:44:58.040" v="141" actId="1076"/>
          <ac:picMkLst>
            <pc:docMk/>
            <pc:sldMk cId="1694045886" sldId="263"/>
            <ac:picMk id="3" creationId="{C581D132-0F56-A42D-CEFE-AFC6FF9F592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2025-12-12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2025-12-12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2025-12-12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2025-12-12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2025-12-12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2025-12-12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2025-12-12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2025-12-12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2025-12-12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2025-12-12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2025-12-12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60A13A-DB3F-4AD5-B6AF-BDA0278A0A39}" type="datetimeFigureOut">
              <a:rPr lang="sv-SE" smtClean="0"/>
              <a:t>2025-12-12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Genomgång av </a:t>
            </a:r>
            <a:r>
              <a:rPr lang="sv-SE" err="1"/>
              <a:t>Visma</a:t>
            </a:r>
            <a:r>
              <a:rPr lang="sv-SE"/>
              <a:t> integration</a:t>
            </a:r>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319437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2F0387-60AB-B952-5BC9-EC0959503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E769FE-A955-6E01-3E85-254FFDC0E76B}"/>
              </a:ext>
            </a:extLst>
          </p:cNvPr>
          <p:cNvSpPr txBox="1"/>
          <p:nvPr/>
        </p:nvSpPr>
        <p:spPr>
          <a:xfrm>
            <a:off x="304800" y="381000"/>
            <a:ext cx="371856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Fyll</a:t>
            </a:r>
            <a:r>
              <a:rPr lang="en-US" sz="2400" dirty="0"/>
              <a:t> </a:t>
            </a:r>
            <a:r>
              <a:rPr lang="en-US" sz="2400" dirty="0" err="1"/>
              <a:t>därefter</a:t>
            </a:r>
            <a:r>
              <a:rPr lang="en-US" sz="2400" dirty="0"/>
              <a:t> </a:t>
            </a:r>
            <a:r>
              <a:rPr lang="en-US" sz="2400" dirty="0" err="1"/>
              <a:t>i</a:t>
            </a:r>
            <a:r>
              <a:rPr lang="en-US" sz="2400" dirty="0"/>
              <a:t> </a:t>
            </a:r>
            <a:r>
              <a:rPr lang="en-US" sz="2400" dirty="0" err="1"/>
              <a:t>Kravprofilen</a:t>
            </a:r>
            <a:r>
              <a:rPr lang="en-US" sz="2400" dirty="0"/>
              <a:t>. </a:t>
            </a:r>
            <a:r>
              <a:rPr lang="en-US" sz="2400" dirty="0" err="1"/>
              <a:t>Här</a:t>
            </a:r>
            <a:r>
              <a:rPr lang="en-US" sz="2400" dirty="0"/>
              <a:t> </a:t>
            </a:r>
            <a:r>
              <a:rPr lang="en-US" sz="2400" dirty="0" err="1"/>
              <a:t>väljer</a:t>
            </a:r>
            <a:r>
              <a:rPr lang="en-US" sz="2400" dirty="0"/>
              <a:t> </a:t>
            </a:r>
            <a:r>
              <a:rPr lang="en-US" sz="2400" dirty="0" err="1"/>
              <a:t>ni</a:t>
            </a:r>
            <a:r>
              <a:rPr lang="en-US" sz="2400" dirty="0"/>
              <a:t> </a:t>
            </a:r>
            <a:r>
              <a:rPr lang="en-US" sz="2400" dirty="0" err="1"/>
              <a:t>även</a:t>
            </a:r>
            <a:r>
              <a:rPr lang="en-US" sz="2400" dirty="0"/>
              <a:t> </a:t>
            </a:r>
            <a:r>
              <a:rPr lang="en-US" sz="2400" dirty="0" err="1"/>
              <a:t>vilka</a:t>
            </a:r>
            <a:r>
              <a:rPr lang="en-US" sz="2400" dirty="0"/>
              <a:t> </a:t>
            </a:r>
            <a:r>
              <a:rPr lang="en-US" sz="2400" dirty="0" err="1"/>
              <a:t>personliga</a:t>
            </a:r>
            <a:r>
              <a:rPr lang="en-US" sz="2400" dirty="0"/>
              <a:t> </a:t>
            </a:r>
            <a:r>
              <a:rPr lang="en-US" sz="2400" dirty="0" err="1"/>
              <a:t>kompetenser</a:t>
            </a:r>
            <a:r>
              <a:rPr lang="en-US" sz="2400" dirty="0"/>
              <a:t> </a:t>
            </a:r>
            <a:r>
              <a:rPr lang="en-US" sz="2400" dirty="0" err="1"/>
              <a:t>som</a:t>
            </a:r>
            <a:r>
              <a:rPr lang="en-US" sz="2400" dirty="0"/>
              <a:t> </a:t>
            </a:r>
            <a:r>
              <a:rPr lang="en-US" sz="2400" dirty="0" err="1"/>
              <a:t>är</a:t>
            </a:r>
            <a:r>
              <a:rPr lang="en-US" sz="2400" dirty="0"/>
              <a:t> </a:t>
            </a:r>
            <a:r>
              <a:rPr lang="en-US" sz="2400" dirty="0" err="1"/>
              <a:t>relevanta</a:t>
            </a:r>
            <a:r>
              <a:rPr lang="en-US" sz="2400" dirty="0"/>
              <a:t> för </a:t>
            </a:r>
            <a:r>
              <a:rPr lang="en-US" sz="2400" dirty="0" err="1"/>
              <a:t>rollen</a:t>
            </a:r>
            <a:r>
              <a:rPr lang="en-US" sz="2400" dirty="0"/>
              <a:t>. De </a:t>
            </a:r>
            <a:r>
              <a:rPr lang="en-US" sz="2400" dirty="0" err="1"/>
              <a:t>personliga</a:t>
            </a:r>
            <a:r>
              <a:rPr lang="en-US" sz="2400" dirty="0"/>
              <a:t> </a:t>
            </a:r>
            <a:r>
              <a:rPr lang="en-US" sz="2400" dirty="0" err="1"/>
              <a:t>kompetenserna</a:t>
            </a:r>
            <a:r>
              <a:rPr lang="en-US" sz="2400" dirty="0"/>
              <a:t> </a:t>
            </a:r>
            <a:r>
              <a:rPr lang="en-US" sz="2400" dirty="0" err="1"/>
              <a:t>baseras</a:t>
            </a:r>
            <a:r>
              <a:rPr lang="en-US" sz="2400" dirty="0"/>
              <a:t> </a:t>
            </a:r>
            <a:r>
              <a:rPr lang="en-US" sz="2400" dirty="0" err="1"/>
              <a:t>på</a:t>
            </a:r>
            <a:r>
              <a:rPr lang="en-US" sz="2400" dirty="0"/>
              <a:t> </a:t>
            </a:r>
            <a:r>
              <a:rPr lang="en-US" sz="2400" dirty="0" err="1"/>
              <a:t>kompetensramverket</a:t>
            </a:r>
            <a:r>
              <a:rPr lang="en-US" sz="2400" dirty="0"/>
              <a:t> </a:t>
            </a:r>
            <a:r>
              <a:rPr lang="en-US" sz="2400" dirty="0" err="1"/>
              <a:t>som</a:t>
            </a:r>
            <a:r>
              <a:rPr lang="en-US" sz="2400" dirty="0"/>
              <a:t> </a:t>
            </a:r>
            <a:r>
              <a:rPr lang="en-US" sz="2400" dirty="0" err="1"/>
              <a:t>också</a:t>
            </a:r>
            <a:r>
              <a:rPr lang="en-US" sz="2400" dirty="0"/>
              <a:t> </a:t>
            </a:r>
            <a:r>
              <a:rPr lang="en-US" sz="2400" dirty="0" err="1"/>
              <a:t>finns</a:t>
            </a:r>
            <a:r>
              <a:rPr lang="en-US" sz="2400" dirty="0"/>
              <a:t> I Bloom.</a:t>
            </a:r>
          </a:p>
        </p:txBody>
      </p:sp>
      <p:pic>
        <p:nvPicPr>
          <p:cNvPr id="9" name="Content Placeholder 8">
            <a:extLst>
              <a:ext uri="{FF2B5EF4-FFF2-40B4-BE49-F238E27FC236}">
                <a16:creationId xmlns:a16="http://schemas.microsoft.com/office/drawing/2014/main" id="{009F9D1F-9DFC-DECD-31A3-B618EB41A4A3}"/>
              </a:ext>
            </a:extLst>
          </p:cNvPr>
          <p:cNvPicPr>
            <a:picLocks noGrp="1" noChangeAspect="1"/>
          </p:cNvPicPr>
          <p:nvPr>
            <p:ph idx="1"/>
          </p:nvPr>
        </p:nvPicPr>
        <p:blipFill>
          <a:blip r:embed="rId2"/>
          <a:stretch>
            <a:fillRect/>
          </a:stretch>
        </p:blipFill>
        <p:spPr>
          <a:xfrm>
            <a:off x="4019043" y="377876"/>
            <a:ext cx="8170904" cy="5806698"/>
          </a:xfrm>
          <a:prstGeom prst="rect">
            <a:avLst/>
          </a:prstGeom>
        </p:spPr>
      </p:pic>
    </p:spTree>
    <p:extLst>
      <p:ext uri="{BB962C8B-B14F-4D97-AF65-F5344CB8AC3E}">
        <p14:creationId xmlns:p14="http://schemas.microsoft.com/office/powerpoint/2010/main" val="104245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0C240A-992E-F2B8-97C1-610AC1C14B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B3416A5-400E-EC58-2117-A010AA55C3E0}"/>
              </a:ext>
            </a:extLst>
          </p:cNvPr>
          <p:cNvSpPr txBox="1"/>
          <p:nvPr/>
        </p:nvSpPr>
        <p:spPr>
          <a:xfrm>
            <a:off x="304800" y="381000"/>
            <a:ext cx="371856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t>Valfritt</a:t>
            </a:r>
            <a:br>
              <a:rPr lang="en-US" sz="2400" dirty="0"/>
            </a:br>
            <a:r>
              <a:rPr lang="en-US" sz="2400"/>
              <a:t>Det </a:t>
            </a:r>
            <a:r>
              <a:rPr lang="en-US" sz="2400" err="1"/>
              <a:t>går</a:t>
            </a:r>
            <a:r>
              <a:rPr lang="en-US" sz="2400" dirty="0"/>
              <a:t> </a:t>
            </a:r>
            <a:r>
              <a:rPr lang="en-US" sz="2400" err="1"/>
              <a:t>att</a:t>
            </a:r>
            <a:r>
              <a:rPr lang="en-US" sz="2400" dirty="0"/>
              <a:t> </a:t>
            </a:r>
            <a:r>
              <a:rPr lang="en-US" sz="2400" err="1"/>
              <a:t>automatisera</a:t>
            </a:r>
            <a:r>
              <a:rPr lang="en-US" sz="2400" dirty="0"/>
              <a:t> </a:t>
            </a:r>
            <a:r>
              <a:rPr lang="en-US" sz="2400" err="1"/>
              <a:t>processen</a:t>
            </a:r>
            <a:r>
              <a:rPr lang="en-US" sz="2400" dirty="0"/>
              <a:t> om </a:t>
            </a:r>
            <a:r>
              <a:rPr lang="en-US" sz="2400" err="1"/>
              <a:t>ni</a:t>
            </a:r>
            <a:r>
              <a:rPr lang="en-US" sz="2400" dirty="0"/>
              <a:t> </a:t>
            </a:r>
            <a:r>
              <a:rPr lang="en-US" sz="2400" err="1"/>
              <a:t>vill</a:t>
            </a:r>
            <a:r>
              <a:rPr lang="en-US" sz="2400" dirty="0"/>
              <a:t>. </a:t>
            </a:r>
            <a:r>
              <a:rPr lang="en-US" sz="2400" err="1"/>
              <a:t>Där</a:t>
            </a:r>
            <a:r>
              <a:rPr lang="en-US" sz="2400" dirty="0"/>
              <a:t> </a:t>
            </a:r>
            <a:r>
              <a:rPr lang="en-US" sz="2400" err="1"/>
              <a:t>finns</a:t>
            </a:r>
            <a:r>
              <a:rPr lang="en-US" sz="2400" dirty="0"/>
              <a:t> </a:t>
            </a:r>
            <a:r>
              <a:rPr lang="en-US" sz="2400" err="1"/>
              <a:t>två</a:t>
            </a:r>
            <a:r>
              <a:rPr lang="en-US" sz="2400" dirty="0"/>
              <a:t> </a:t>
            </a:r>
            <a:r>
              <a:rPr lang="en-US" sz="2400" err="1"/>
              <a:t>val</a:t>
            </a:r>
            <a:r>
              <a:rPr lang="en-US" sz="2400" dirty="0"/>
              <a:t>:</a:t>
            </a:r>
            <a:endParaRPr lang="en-US" dirty="0"/>
          </a:p>
          <a:p>
            <a:pPr marL="457200" indent="-457200">
              <a:buAutoNum type="arabicPeriod"/>
            </a:pPr>
            <a:r>
              <a:rPr lang="en-US" sz="2400" dirty="0"/>
              <a:t>En </a:t>
            </a:r>
            <a:r>
              <a:rPr lang="en-US" sz="2400" dirty="0" err="1"/>
              <a:t>lägre</a:t>
            </a:r>
            <a:r>
              <a:rPr lang="en-US" sz="2400" dirty="0"/>
              <a:t> </a:t>
            </a:r>
            <a:r>
              <a:rPr lang="en-US" sz="2400" dirty="0" err="1"/>
              <a:t>poäng</a:t>
            </a:r>
            <a:r>
              <a:rPr lang="en-US" sz="2400" dirty="0"/>
              <a:t> </a:t>
            </a:r>
            <a:r>
              <a:rPr lang="en-US" sz="2400" dirty="0" err="1"/>
              <a:t>där</a:t>
            </a:r>
            <a:r>
              <a:rPr lang="en-US" sz="2400" dirty="0"/>
              <a:t> </a:t>
            </a:r>
            <a:r>
              <a:rPr lang="en-US" sz="2400" dirty="0" err="1"/>
              <a:t>systemet</a:t>
            </a:r>
            <a:r>
              <a:rPr lang="en-US" sz="2400" dirty="0"/>
              <a:t> </a:t>
            </a:r>
            <a:r>
              <a:rPr lang="en-US" sz="2400" dirty="0" err="1"/>
              <a:t>automatiskt</a:t>
            </a:r>
            <a:r>
              <a:rPr lang="en-US" sz="2400" dirty="0"/>
              <a:t> </a:t>
            </a:r>
            <a:r>
              <a:rPr lang="en-US" sz="2400" dirty="0" err="1"/>
              <a:t>sorterar</a:t>
            </a:r>
            <a:r>
              <a:rPr lang="en-US" sz="2400" dirty="0"/>
              <a:t> bort </a:t>
            </a:r>
            <a:r>
              <a:rPr lang="en-US" sz="2400" dirty="0" err="1"/>
              <a:t>kandidater</a:t>
            </a:r>
            <a:r>
              <a:rPr lang="en-US" sz="2400" dirty="0"/>
              <a:t> med </a:t>
            </a:r>
            <a:r>
              <a:rPr lang="en-US" sz="2400" dirty="0" err="1"/>
              <a:t>lägre</a:t>
            </a:r>
            <a:r>
              <a:rPr lang="en-US" sz="2400" dirty="0"/>
              <a:t> </a:t>
            </a:r>
            <a:r>
              <a:rPr lang="en-US" sz="2400" dirty="0" err="1"/>
              <a:t>matchningspoäng</a:t>
            </a:r>
            <a:r>
              <a:rPr lang="en-US" sz="2400" dirty="0"/>
              <a:t> (ex. 0-50).</a:t>
            </a:r>
          </a:p>
          <a:p>
            <a:pPr marL="457200" indent="-457200">
              <a:buAutoNum type="arabicPeriod"/>
            </a:pPr>
            <a:r>
              <a:rPr lang="en-US" sz="2400" dirty="0"/>
              <a:t>En </a:t>
            </a:r>
            <a:r>
              <a:rPr lang="en-US" sz="2400" dirty="0" err="1"/>
              <a:t>högre</a:t>
            </a:r>
            <a:r>
              <a:rPr lang="en-US" sz="2400" dirty="0"/>
              <a:t> </a:t>
            </a:r>
            <a:r>
              <a:rPr lang="en-US" sz="2400" dirty="0" err="1"/>
              <a:t>matchningspoäng</a:t>
            </a:r>
            <a:r>
              <a:rPr lang="en-US" sz="2400" dirty="0"/>
              <a:t> </a:t>
            </a:r>
            <a:r>
              <a:rPr lang="en-US" sz="2400" dirty="0" err="1"/>
              <a:t>där</a:t>
            </a:r>
            <a:r>
              <a:rPr lang="en-US" sz="2400" dirty="0"/>
              <a:t> </a:t>
            </a:r>
            <a:r>
              <a:rPr lang="en-US" sz="2400" dirty="0" err="1"/>
              <a:t>systemet</a:t>
            </a:r>
            <a:r>
              <a:rPr lang="en-US" sz="2400" dirty="0"/>
              <a:t> </a:t>
            </a:r>
            <a:r>
              <a:rPr lang="en-US" sz="2400" dirty="0" err="1"/>
              <a:t>automatiskt</a:t>
            </a:r>
            <a:r>
              <a:rPr lang="en-US" sz="2400" dirty="0"/>
              <a:t> </a:t>
            </a:r>
            <a:r>
              <a:rPr lang="en-US" sz="2400" dirty="0" err="1"/>
              <a:t>låter</a:t>
            </a:r>
            <a:r>
              <a:rPr lang="en-US" sz="2400" dirty="0"/>
              <a:t> </a:t>
            </a:r>
            <a:r>
              <a:rPr lang="en-US" sz="2400" dirty="0" err="1"/>
              <a:t>kandidater</a:t>
            </a:r>
            <a:r>
              <a:rPr lang="en-US" sz="2400" dirty="0"/>
              <a:t> </a:t>
            </a:r>
            <a:r>
              <a:rPr lang="en-US" sz="2400" dirty="0" err="1"/>
              <a:t>gå</a:t>
            </a:r>
            <a:r>
              <a:rPr lang="en-US" sz="2400" dirty="0"/>
              <a:t> </a:t>
            </a:r>
            <a:r>
              <a:rPr lang="en-US" sz="2400" dirty="0" err="1"/>
              <a:t>vidare</a:t>
            </a:r>
            <a:r>
              <a:rPr lang="en-US" sz="2400" dirty="0"/>
              <a:t> med </a:t>
            </a:r>
            <a:r>
              <a:rPr lang="en-US" sz="2400" dirty="0" err="1"/>
              <a:t>nästa</a:t>
            </a:r>
            <a:r>
              <a:rPr lang="en-US" sz="2400" dirty="0"/>
              <a:t> </a:t>
            </a:r>
            <a:r>
              <a:rPr lang="en-US" sz="2400" dirty="0" err="1"/>
              <a:t>steg</a:t>
            </a:r>
            <a:r>
              <a:rPr lang="en-US" sz="2400" dirty="0"/>
              <a:t> (ex. 50-100).</a:t>
            </a:r>
          </a:p>
        </p:txBody>
      </p:sp>
      <p:pic>
        <p:nvPicPr>
          <p:cNvPr id="12" name="Content Placeholder 11">
            <a:extLst>
              <a:ext uri="{FF2B5EF4-FFF2-40B4-BE49-F238E27FC236}">
                <a16:creationId xmlns:a16="http://schemas.microsoft.com/office/drawing/2014/main" id="{81264D61-7C9A-20D2-9CAB-4583AC7376AB}"/>
              </a:ext>
            </a:extLst>
          </p:cNvPr>
          <p:cNvPicPr>
            <a:picLocks noGrp="1" noChangeAspect="1"/>
          </p:cNvPicPr>
          <p:nvPr>
            <p:ph idx="1"/>
          </p:nvPr>
        </p:nvPicPr>
        <p:blipFill>
          <a:blip r:embed="rId2"/>
          <a:stretch>
            <a:fillRect/>
          </a:stretch>
        </p:blipFill>
        <p:spPr>
          <a:xfrm>
            <a:off x="3822916" y="2549"/>
            <a:ext cx="8369084" cy="5491931"/>
          </a:xfrm>
          <a:prstGeom prst="rect">
            <a:avLst/>
          </a:prstGeom>
        </p:spPr>
      </p:pic>
    </p:spTree>
    <p:extLst>
      <p:ext uri="{BB962C8B-B14F-4D97-AF65-F5344CB8AC3E}">
        <p14:creationId xmlns:p14="http://schemas.microsoft.com/office/powerpoint/2010/main" val="85434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77DDB8-5006-6A44-A1E3-EF82148FC3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591996-66F8-EBAC-5A3B-95DE64526916}"/>
              </a:ext>
            </a:extLst>
          </p:cNvPr>
          <p:cNvSpPr txBox="1"/>
          <p:nvPr/>
        </p:nvSpPr>
        <p:spPr>
          <a:xfrm>
            <a:off x="304800" y="381000"/>
            <a:ext cx="37185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Första</a:t>
            </a:r>
            <a:r>
              <a:rPr lang="en-US" sz="2400" dirty="0"/>
              <a:t> </a:t>
            </a:r>
            <a:r>
              <a:rPr lang="en-US" sz="2400" dirty="0" err="1"/>
              <a:t>steget</a:t>
            </a:r>
            <a:r>
              <a:rPr lang="en-US" sz="2400" dirty="0"/>
              <a:t> I </a:t>
            </a:r>
            <a:r>
              <a:rPr lang="en-US" sz="2400" dirty="0" err="1"/>
              <a:t>annonsprocessen</a:t>
            </a:r>
            <a:r>
              <a:rPr lang="en-US" sz="2400" dirty="0"/>
              <a:t> </a:t>
            </a:r>
            <a:r>
              <a:rPr lang="en-US" sz="2400" dirty="0" err="1"/>
              <a:t>är</a:t>
            </a:r>
            <a:r>
              <a:rPr lang="en-US" sz="2400" dirty="0"/>
              <a:t> </a:t>
            </a:r>
            <a:r>
              <a:rPr lang="en-US" sz="2400" dirty="0" err="1"/>
              <a:t>att</a:t>
            </a:r>
            <a:r>
              <a:rPr lang="en-US" sz="2400" dirty="0"/>
              <a:t> </a:t>
            </a:r>
            <a:r>
              <a:rPr lang="en-US" sz="2400" dirty="0" err="1"/>
              <a:t>ge</a:t>
            </a:r>
            <a:r>
              <a:rPr lang="en-US" sz="2400" dirty="0"/>
              <a:t> den information </a:t>
            </a:r>
            <a:r>
              <a:rPr lang="en-US" sz="2400" dirty="0" err="1"/>
              <a:t>som</a:t>
            </a:r>
            <a:r>
              <a:rPr lang="en-US" sz="2400" dirty="0"/>
              <a:t> </a:t>
            </a:r>
            <a:r>
              <a:rPr lang="en-US" sz="2400" dirty="0" err="1"/>
              <a:t>kandidater</a:t>
            </a:r>
            <a:r>
              <a:rPr lang="en-US" sz="2400" dirty="0"/>
              <a:t> </a:t>
            </a:r>
            <a:r>
              <a:rPr lang="en-US" sz="2400" dirty="0" err="1"/>
              <a:t>först</a:t>
            </a:r>
            <a:r>
              <a:rPr lang="en-US" sz="2400" dirty="0"/>
              <a:t> ser. </a:t>
            </a:r>
          </a:p>
        </p:txBody>
      </p:sp>
      <p:pic>
        <p:nvPicPr>
          <p:cNvPr id="4" name="Content Placeholder 3">
            <a:extLst>
              <a:ext uri="{FF2B5EF4-FFF2-40B4-BE49-F238E27FC236}">
                <a16:creationId xmlns:a16="http://schemas.microsoft.com/office/drawing/2014/main" id="{EBF95B37-4828-D879-470C-EC3F6E009C40}"/>
              </a:ext>
            </a:extLst>
          </p:cNvPr>
          <p:cNvPicPr>
            <a:picLocks noGrp="1" noChangeAspect="1"/>
          </p:cNvPicPr>
          <p:nvPr>
            <p:ph idx="1"/>
          </p:nvPr>
        </p:nvPicPr>
        <p:blipFill>
          <a:blip r:embed="rId2"/>
          <a:stretch>
            <a:fillRect/>
          </a:stretch>
        </p:blipFill>
        <p:spPr>
          <a:xfrm>
            <a:off x="4023360" y="-1045"/>
            <a:ext cx="8168640" cy="4794119"/>
          </a:xfrm>
          <a:prstGeom prst="rect">
            <a:avLst/>
          </a:prstGeom>
        </p:spPr>
      </p:pic>
    </p:spTree>
    <p:extLst>
      <p:ext uri="{BB962C8B-B14F-4D97-AF65-F5344CB8AC3E}">
        <p14:creationId xmlns:p14="http://schemas.microsoft.com/office/powerpoint/2010/main" val="229642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CCA25-A734-B3E1-D3AB-38133638088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3FBA903-20CE-CEBD-4D6E-370CCE6F3122}"/>
              </a:ext>
            </a:extLst>
          </p:cNvPr>
          <p:cNvSpPr txBox="1"/>
          <p:nvPr/>
        </p:nvSpPr>
        <p:spPr>
          <a:xfrm>
            <a:off x="304800" y="381000"/>
            <a:ext cx="37185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Därefter</a:t>
            </a:r>
            <a:r>
              <a:rPr lang="en-US" sz="2400" dirty="0"/>
              <a:t> </a:t>
            </a:r>
            <a:r>
              <a:rPr lang="en-US" sz="2400" dirty="0" err="1"/>
              <a:t>väljer</a:t>
            </a:r>
            <a:r>
              <a:rPr lang="en-US" sz="2400" dirty="0"/>
              <a:t>  </a:t>
            </a:r>
            <a:r>
              <a:rPr lang="en-US" sz="2400" dirty="0" err="1"/>
              <a:t>ni</a:t>
            </a:r>
            <a:r>
              <a:rPr lang="en-US" sz="2400" dirty="0"/>
              <a:t> </a:t>
            </a:r>
            <a:r>
              <a:rPr lang="en-US" sz="2400" dirty="0" err="1"/>
              <a:t>vilka</a:t>
            </a:r>
            <a:r>
              <a:rPr lang="en-US" sz="2400" dirty="0"/>
              <a:t> </a:t>
            </a:r>
            <a:r>
              <a:rPr lang="en-US" sz="2400" dirty="0" err="1"/>
              <a:t>uppgifter</a:t>
            </a:r>
            <a:r>
              <a:rPr lang="en-US" sz="2400" dirty="0"/>
              <a:t> </a:t>
            </a:r>
            <a:r>
              <a:rPr lang="en-US" sz="2400" dirty="0" err="1"/>
              <a:t>kandidaten</a:t>
            </a:r>
            <a:r>
              <a:rPr lang="en-US" sz="2400" dirty="0"/>
              <a:t> </a:t>
            </a:r>
            <a:r>
              <a:rPr lang="en-US" sz="2400" dirty="0" err="1"/>
              <a:t>kan</a:t>
            </a:r>
            <a:r>
              <a:rPr lang="en-US" sz="2400" dirty="0"/>
              <a:t> och/</a:t>
            </a:r>
            <a:r>
              <a:rPr lang="en-US" sz="2400" dirty="0" err="1"/>
              <a:t>eller</a:t>
            </a:r>
            <a:r>
              <a:rPr lang="en-US" sz="2400" dirty="0"/>
              <a:t> </a:t>
            </a:r>
            <a:r>
              <a:rPr lang="en-US" sz="2400" dirty="0" err="1"/>
              <a:t>måste</a:t>
            </a:r>
            <a:r>
              <a:rPr lang="en-US" sz="2400" dirty="0"/>
              <a:t> </a:t>
            </a:r>
            <a:r>
              <a:rPr lang="en-US" sz="2400" dirty="0" err="1"/>
              <a:t>uppge</a:t>
            </a:r>
            <a:r>
              <a:rPr lang="en-US" sz="2400" dirty="0"/>
              <a:t> </a:t>
            </a:r>
            <a:r>
              <a:rPr lang="en-US" sz="2400" dirty="0" err="1"/>
              <a:t>innan</a:t>
            </a:r>
            <a:r>
              <a:rPr lang="en-US" sz="2400" dirty="0"/>
              <a:t> tester. </a:t>
            </a:r>
          </a:p>
        </p:txBody>
      </p:sp>
      <p:pic>
        <p:nvPicPr>
          <p:cNvPr id="6" name="Content Placeholder 5">
            <a:extLst>
              <a:ext uri="{FF2B5EF4-FFF2-40B4-BE49-F238E27FC236}">
                <a16:creationId xmlns:a16="http://schemas.microsoft.com/office/drawing/2014/main" id="{365F9ADD-134B-CCBA-D0BD-39B6B24313E9}"/>
              </a:ext>
            </a:extLst>
          </p:cNvPr>
          <p:cNvPicPr>
            <a:picLocks noGrp="1" noChangeAspect="1"/>
          </p:cNvPicPr>
          <p:nvPr>
            <p:ph idx="1"/>
          </p:nvPr>
        </p:nvPicPr>
        <p:blipFill>
          <a:blip r:embed="rId2"/>
          <a:stretch>
            <a:fillRect/>
          </a:stretch>
        </p:blipFill>
        <p:spPr>
          <a:xfrm>
            <a:off x="4419600" y="200835"/>
            <a:ext cx="7772400" cy="4481798"/>
          </a:xfrm>
          <a:prstGeom prst="rect">
            <a:avLst/>
          </a:prstGeom>
        </p:spPr>
      </p:pic>
    </p:spTree>
    <p:extLst>
      <p:ext uri="{BB962C8B-B14F-4D97-AF65-F5344CB8AC3E}">
        <p14:creationId xmlns:p14="http://schemas.microsoft.com/office/powerpoint/2010/main" val="398138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C024B0-848D-AB6C-9498-711AB855D5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624973B-86B4-F271-7351-E56D06FE93A2}"/>
              </a:ext>
            </a:extLst>
          </p:cNvPr>
          <p:cNvSpPr txBox="1"/>
          <p:nvPr/>
        </p:nvSpPr>
        <p:spPr>
          <a:xfrm>
            <a:off x="304800" y="381000"/>
            <a:ext cx="29436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Sista </a:t>
            </a:r>
            <a:r>
              <a:rPr lang="en-US" sz="2400" dirty="0" err="1"/>
              <a:t>steget</a:t>
            </a:r>
            <a:r>
              <a:rPr lang="en-US" sz="2400" dirty="0"/>
              <a:t> in </a:t>
            </a:r>
            <a:r>
              <a:rPr lang="en-US" sz="2400" dirty="0" err="1"/>
              <a:t>annonsen</a:t>
            </a:r>
            <a:r>
              <a:rPr lang="en-US" sz="2400" dirty="0"/>
              <a:t> </a:t>
            </a:r>
            <a:r>
              <a:rPr lang="en-US" sz="2400" dirty="0" err="1"/>
              <a:t>är</a:t>
            </a:r>
            <a:r>
              <a:rPr lang="en-US" sz="2400" dirty="0"/>
              <a:t> </a:t>
            </a:r>
            <a:r>
              <a:rPr lang="en-US" sz="2400" dirty="0" err="1"/>
              <a:t>att</a:t>
            </a:r>
            <a:r>
              <a:rPr lang="en-US" sz="2400" dirty="0"/>
              <a:t> </a:t>
            </a:r>
            <a:r>
              <a:rPr lang="en-US" sz="2400" dirty="0" err="1"/>
              <a:t>välja</a:t>
            </a:r>
            <a:r>
              <a:rPr lang="en-US" sz="2400" dirty="0"/>
              <a:t> datum för </a:t>
            </a:r>
            <a:r>
              <a:rPr lang="en-US" sz="2400" dirty="0" err="1"/>
              <a:t>publicering</a:t>
            </a:r>
            <a:r>
              <a:rPr lang="en-US" sz="2400" dirty="0"/>
              <a:t> och </a:t>
            </a:r>
            <a:r>
              <a:rPr lang="en-US" sz="2400" dirty="0" err="1"/>
              <a:t>vart</a:t>
            </a:r>
            <a:r>
              <a:rPr lang="en-US" sz="2400" dirty="0"/>
              <a:t> </a:t>
            </a:r>
            <a:r>
              <a:rPr lang="en-US" sz="2400" dirty="0" err="1"/>
              <a:t>ni</a:t>
            </a:r>
            <a:r>
              <a:rPr lang="en-US" sz="2400" dirty="0"/>
              <a:t> ska </a:t>
            </a:r>
            <a:r>
              <a:rPr lang="en-US" sz="2400" dirty="0" err="1"/>
              <a:t>publicera</a:t>
            </a:r>
            <a:r>
              <a:rPr lang="en-US" sz="2400" dirty="0"/>
              <a:t> </a:t>
            </a:r>
            <a:r>
              <a:rPr lang="en-US" sz="2400" dirty="0" err="1"/>
              <a:t>annonsen</a:t>
            </a:r>
            <a:r>
              <a:rPr lang="en-US" sz="2400" dirty="0"/>
              <a:t>.</a:t>
            </a:r>
          </a:p>
        </p:txBody>
      </p:sp>
      <p:pic>
        <p:nvPicPr>
          <p:cNvPr id="4" name="Content Placeholder 3">
            <a:extLst>
              <a:ext uri="{FF2B5EF4-FFF2-40B4-BE49-F238E27FC236}">
                <a16:creationId xmlns:a16="http://schemas.microsoft.com/office/drawing/2014/main" id="{B89329B1-1AB9-27B4-2ECC-BA82B7C1A17C}"/>
              </a:ext>
            </a:extLst>
          </p:cNvPr>
          <p:cNvPicPr>
            <a:picLocks noGrp="1" noChangeAspect="1"/>
          </p:cNvPicPr>
          <p:nvPr>
            <p:ph idx="1"/>
          </p:nvPr>
        </p:nvPicPr>
        <p:blipFill>
          <a:blip r:embed="rId2"/>
          <a:stretch>
            <a:fillRect/>
          </a:stretch>
        </p:blipFill>
        <p:spPr>
          <a:xfrm>
            <a:off x="3487119" y="162904"/>
            <a:ext cx="8704881" cy="5106645"/>
          </a:xfrm>
          <a:prstGeom prst="rect">
            <a:avLst/>
          </a:prstGeom>
        </p:spPr>
      </p:pic>
    </p:spTree>
    <p:extLst>
      <p:ext uri="{BB962C8B-B14F-4D97-AF65-F5344CB8AC3E}">
        <p14:creationId xmlns:p14="http://schemas.microsoft.com/office/powerpoint/2010/main" val="402762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D882E-8DFC-FF64-461F-C553C57D29B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406B89-2006-4378-4EDC-943724C7B049}"/>
              </a:ext>
            </a:extLst>
          </p:cNvPr>
          <p:cNvSpPr txBox="1"/>
          <p:nvPr/>
        </p:nvSpPr>
        <p:spPr>
          <a:xfrm>
            <a:off x="304800" y="381000"/>
            <a:ext cx="29436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Sista </a:t>
            </a:r>
            <a:r>
              <a:rPr lang="en-US" sz="2400" dirty="0" err="1"/>
              <a:t>steget</a:t>
            </a:r>
            <a:r>
              <a:rPr lang="en-US" sz="2400" dirty="0"/>
              <a:t> in </a:t>
            </a:r>
            <a:r>
              <a:rPr lang="en-US" sz="2400" dirty="0" err="1"/>
              <a:t>annonsen</a:t>
            </a:r>
            <a:r>
              <a:rPr lang="en-US" sz="2400" dirty="0"/>
              <a:t> </a:t>
            </a:r>
            <a:r>
              <a:rPr lang="en-US" sz="2400" dirty="0" err="1"/>
              <a:t>är</a:t>
            </a:r>
            <a:r>
              <a:rPr lang="en-US" sz="2400" dirty="0"/>
              <a:t> </a:t>
            </a:r>
            <a:r>
              <a:rPr lang="en-US" sz="2400" dirty="0" err="1"/>
              <a:t>att</a:t>
            </a:r>
            <a:r>
              <a:rPr lang="en-US" sz="2400" dirty="0"/>
              <a:t> </a:t>
            </a:r>
            <a:r>
              <a:rPr lang="en-US" sz="2400" dirty="0" err="1"/>
              <a:t>välja</a:t>
            </a:r>
            <a:r>
              <a:rPr lang="en-US" sz="2400" dirty="0"/>
              <a:t> datum för </a:t>
            </a:r>
            <a:r>
              <a:rPr lang="en-US" sz="2400" dirty="0" err="1"/>
              <a:t>publicering</a:t>
            </a:r>
            <a:r>
              <a:rPr lang="en-US" sz="2400" dirty="0"/>
              <a:t> och </a:t>
            </a:r>
            <a:r>
              <a:rPr lang="en-US" sz="2400" dirty="0" err="1"/>
              <a:t>vart</a:t>
            </a:r>
            <a:r>
              <a:rPr lang="en-US" sz="2400" dirty="0"/>
              <a:t> </a:t>
            </a:r>
            <a:r>
              <a:rPr lang="en-US" sz="2400" dirty="0" err="1"/>
              <a:t>ni</a:t>
            </a:r>
            <a:r>
              <a:rPr lang="en-US" sz="2400" dirty="0"/>
              <a:t> ska </a:t>
            </a:r>
            <a:r>
              <a:rPr lang="en-US" sz="2400" dirty="0" err="1"/>
              <a:t>publicera</a:t>
            </a:r>
            <a:r>
              <a:rPr lang="en-US" sz="2400" dirty="0"/>
              <a:t> </a:t>
            </a:r>
            <a:r>
              <a:rPr lang="en-US" sz="2400" dirty="0" err="1"/>
              <a:t>annonsen</a:t>
            </a:r>
            <a:r>
              <a:rPr lang="en-US" sz="2400" dirty="0"/>
              <a:t>.</a:t>
            </a:r>
          </a:p>
        </p:txBody>
      </p:sp>
      <p:pic>
        <p:nvPicPr>
          <p:cNvPr id="4" name="Content Placeholder 3">
            <a:extLst>
              <a:ext uri="{FF2B5EF4-FFF2-40B4-BE49-F238E27FC236}">
                <a16:creationId xmlns:a16="http://schemas.microsoft.com/office/drawing/2014/main" id="{1DBE8B73-AB04-AEF3-908A-F7685E109EC5}"/>
              </a:ext>
            </a:extLst>
          </p:cNvPr>
          <p:cNvPicPr>
            <a:picLocks noGrp="1" noChangeAspect="1"/>
          </p:cNvPicPr>
          <p:nvPr>
            <p:ph idx="1"/>
          </p:nvPr>
        </p:nvPicPr>
        <p:blipFill>
          <a:blip r:embed="rId2"/>
          <a:stretch>
            <a:fillRect/>
          </a:stretch>
        </p:blipFill>
        <p:spPr>
          <a:xfrm>
            <a:off x="3487119" y="162904"/>
            <a:ext cx="8704881" cy="5106645"/>
          </a:xfrm>
          <a:prstGeom prst="rect">
            <a:avLst/>
          </a:prstGeom>
        </p:spPr>
      </p:pic>
    </p:spTree>
    <p:extLst>
      <p:ext uri="{BB962C8B-B14F-4D97-AF65-F5344CB8AC3E}">
        <p14:creationId xmlns:p14="http://schemas.microsoft.com/office/powerpoint/2010/main" val="80707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9547E3-5D8F-ECBD-CCB8-46E87D169CE8}"/>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CB8743-9725-2EE9-C4BB-8ED0E78CAD5D}"/>
              </a:ext>
            </a:extLst>
          </p:cNvPr>
          <p:cNvPicPr>
            <a:picLocks noGrp="1" noChangeAspect="1"/>
          </p:cNvPicPr>
          <p:nvPr>
            <p:ph idx="1"/>
          </p:nvPr>
        </p:nvPicPr>
        <p:blipFill>
          <a:blip r:embed="rId2"/>
          <a:stretch>
            <a:fillRect/>
          </a:stretch>
        </p:blipFill>
        <p:spPr>
          <a:xfrm>
            <a:off x="8955" y="1096817"/>
            <a:ext cx="12183045" cy="5762803"/>
          </a:xfrm>
          <a:prstGeom prst="rect">
            <a:avLst/>
          </a:prstGeom>
        </p:spPr>
      </p:pic>
      <p:sp>
        <p:nvSpPr>
          <p:cNvPr id="7" name="TextBox 6">
            <a:extLst>
              <a:ext uri="{FF2B5EF4-FFF2-40B4-BE49-F238E27FC236}">
                <a16:creationId xmlns:a16="http://schemas.microsoft.com/office/drawing/2014/main" id="{D64AC453-C0E2-D552-B80E-7C9FC76749FA}"/>
              </a:ext>
            </a:extLst>
          </p:cNvPr>
          <p:cNvSpPr txBox="1"/>
          <p:nvPr/>
        </p:nvSpPr>
        <p:spPr>
          <a:xfrm>
            <a:off x="411480" y="228600"/>
            <a:ext cx="114452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 </a:t>
            </a:r>
            <a:r>
              <a:rPr lang="en-US" sz="2400" err="1"/>
              <a:t>vyn</a:t>
            </a:r>
            <a:r>
              <a:rPr lang="en-US" sz="2400" dirty="0"/>
              <a:t> "</a:t>
            </a:r>
            <a:r>
              <a:rPr lang="en-US" sz="2400" err="1"/>
              <a:t>Ansökningar</a:t>
            </a:r>
            <a:r>
              <a:rPr lang="en-US" sz="2400" dirty="0"/>
              <a:t>" ser </a:t>
            </a:r>
            <a:r>
              <a:rPr lang="en-US" sz="2400" err="1"/>
              <a:t>ni</a:t>
            </a:r>
            <a:r>
              <a:rPr lang="en-US" sz="2400" dirty="0"/>
              <a:t> </a:t>
            </a:r>
            <a:r>
              <a:rPr lang="en-US" sz="2400" err="1"/>
              <a:t>när</a:t>
            </a:r>
            <a:r>
              <a:rPr lang="en-US" sz="2400" dirty="0"/>
              <a:t> </a:t>
            </a:r>
            <a:r>
              <a:rPr lang="en-US" sz="2400" err="1"/>
              <a:t>ansökningar</a:t>
            </a:r>
            <a:r>
              <a:rPr lang="en-US" sz="2400" dirty="0"/>
              <a:t> </a:t>
            </a:r>
            <a:r>
              <a:rPr lang="en-US" sz="2400" err="1"/>
              <a:t>har</a:t>
            </a:r>
            <a:r>
              <a:rPr lang="en-US" sz="2400" dirty="0"/>
              <a:t> </a:t>
            </a:r>
            <a:r>
              <a:rPr lang="en-US" sz="2400" err="1"/>
              <a:t>kommit</a:t>
            </a:r>
            <a:r>
              <a:rPr lang="en-US" sz="2400" dirty="0"/>
              <a:t> in</a:t>
            </a:r>
          </a:p>
        </p:txBody>
      </p:sp>
    </p:spTree>
    <p:extLst>
      <p:ext uri="{BB962C8B-B14F-4D97-AF65-F5344CB8AC3E}">
        <p14:creationId xmlns:p14="http://schemas.microsoft.com/office/powerpoint/2010/main" val="355029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627F3-B68F-98D3-0A4E-E9142F2042C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EBB0CB2-6996-8DD6-9022-4576309D3658}"/>
              </a:ext>
            </a:extLst>
          </p:cNvPr>
          <p:cNvSpPr txBox="1"/>
          <p:nvPr/>
        </p:nvSpPr>
        <p:spPr>
          <a:xfrm>
            <a:off x="411480" y="228600"/>
            <a:ext cx="114452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Under "</a:t>
            </a:r>
            <a:r>
              <a:rPr lang="en-US" sz="2400" dirty="0" err="1"/>
              <a:t>kontakt</a:t>
            </a:r>
            <a:r>
              <a:rPr lang="en-US" sz="2400" dirty="0"/>
              <a:t>" </a:t>
            </a:r>
            <a:r>
              <a:rPr lang="en-US" sz="2400" dirty="0" err="1"/>
              <a:t>kan</a:t>
            </a:r>
            <a:r>
              <a:rPr lang="en-US" sz="2400" dirty="0"/>
              <a:t> </a:t>
            </a:r>
            <a:r>
              <a:rPr lang="en-US" sz="2400" dirty="0" err="1"/>
              <a:t>ni</a:t>
            </a:r>
            <a:r>
              <a:rPr lang="en-US" sz="2400" dirty="0"/>
              <a:t> </a:t>
            </a:r>
            <a:r>
              <a:rPr lang="en-US" sz="2400" dirty="0" err="1"/>
              <a:t>välja</a:t>
            </a:r>
            <a:r>
              <a:rPr lang="en-US" sz="2400" dirty="0"/>
              <a:t> "</a:t>
            </a:r>
            <a:r>
              <a:rPr lang="en-US" sz="2400" dirty="0" err="1"/>
              <a:t>Skicka</a:t>
            </a:r>
            <a:r>
              <a:rPr lang="en-US" sz="2400" dirty="0"/>
              <a:t> till Bloom" för </a:t>
            </a:r>
            <a:r>
              <a:rPr lang="en-US" sz="2400" dirty="0" err="1"/>
              <a:t>att</a:t>
            </a:r>
            <a:r>
              <a:rPr lang="en-US" sz="2400" dirty="0"/>
              <a:t> </a:t>
            </a:r>
            <a:r>
              <a:rPr lang="en-US" sz="2400" dirty="0" err="1"/>
              <a:t>därefter</a:t>
            </a:r>
            <a:r>
              <a:rPr lang="en-US" sz="2400" dirty="0"/>
              <a:t> </a:t>
            </a:r>
            <a:r>
              <a:rPr lang="en-US" sz="2400" dirty="0" err="1"/>
              <a:t>välja</a:t>
            </a:r>
            <a:r>
              <a:rPr lang="en-US" sz="2400" dirty="0"/>
              <a:t> mall.</a:t>
            </a:r>
          </a:p>
        </p:txBody>
      </p:sp>
      <p:pic>
        <p:nvPicPr>
          <p:cNvPr id="4" name="Content Placeholder 3">
            <a:extLst>
              <a:ext uri="{FF2B5EF4-FFF2-40B4-BE49-F238E27FC236}">
                <a16:creationId xmlns:a16="http://schemas.microsoft.com/office/drawing/2014/main" id="{79DA3E4C-FFA8-7AFA-3395-A4E799F29FCF}"/>
              </a:ext>
            </a:extLst>
          </p:cNvPr>
          <p:cNvPicPr>
            <a:picLocks noGrp="1" noChangeAspect="1"/>
          </p:cNvPicPr>
          <p:nvPr>
            <p:ph idx="1"/>
          </p:nvPr>
        </p:nvPicPr>
        <p:blipFill>
          <a:blip r:embed="rId2"/>
          <a:stretch>
            <a:fillRect/>
          </a:stretch>
        </p:blipFill>
        <p:spPr>
          <a:xfrm>
            <a:off x="-26691" y="1147422"/>
            <a:ext cx="12230746" cy="5713083"/>
          </a:xfrm>
          <a:prstGeom prst="rect">
            <a:avLst/>
          </a:prstGeom>
        </p:spPr>
      </p:pic>
    </p:spTree>
    <p:extLst>
      <p:ext uri="{BB962C8B-B14F-4D97-AF65-F5344CB8AC3E}">
        <p14:creationId xmlns:p14="http://schemas.microsoft.com/office/powerpoint/2010/main" val="198986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61DF3-D9A1-5377-C2F3-31A125C87BB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9FA833D-D4AC-1763-AD4C-EF5B4702A1C5}"/>
              </a:ext>
            </a:extLst>
          </p:cNvPr>
          <p:cNvSpPr txBox="1"/>
          <p:nvPr/>
        </p:nvSpPr>
        <p:spPr>
          <a:xfrm>
            <a:off x="411480" y="228600"/>
            <a:ext cx="114452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Under "</a:t>
            </a:r>
            <a:r>
              <a:rPr lang="en-US" sz="2400" err="1"/>
              <a:t>kontakt</a:t>
            </a:r>
            <a:r>
              <a:rPr lang="en-US" sz="2400" dirty="0"/>
              <a:t>" </a:t>
            </a:r>
            <a:r>
              <a:rPr lang="en-US" sz="2400" err="1"/>
              <a:t>kan</a:t>
            </a:r>
            <a:r>
              <a:rPr lang="en-US" sz="2400" dirty="0"/>
              <a:t> </a:t>
            </a:r>
            <a:r>
              <a:rPr lang="en-US" sz="2400" err="1"/>
              <a:t>ni</a:t>
            </a:r>
            <a:r>
              <a:rPr lang="en-US" sz="2400" dirty="0"/>
              <a:t> </a:t>
            </a:r>
            <a:r>
              <a:rPr lang="en-US" sz="2400" err="1"/>
              <a:t>välja</a:t>
            </a:r>
            <a:r>
              <a:rPr lang="en-US" sz="2400" dirty="0"/>
              <a:t> "</a:t>
            </a:r>
            <a:r>
              <a:rPr lang="en-US" sz="2400" err="1"/>
              <a:t>Skicka</a:t>
            </a:r>
            <a:r>
              <a:rPr lang="en-US" sz="2400" dirty="0"/>
              <a:t> till Bloom" för </a:t>
            </a:r>
            <a:r>
              <a:rPr lang="en-US" sz="2400" err="1"/>
              <a:t>att</a:t>
            </a:r>
            <a:r>
              <a:rPr lang="en-US" sz="2400" dirty="0"/>
              <a:t> </a:t>
            </a:r>
            <a:r>
              <a:rPr lang="en-US" sz="2400" err="1"/>
              <a:t>skicka</a:t>
            </a:r>
            <a:r>
              <a:rPr lang="en-US" sz="2400" dirty="0"/>
              <a:t> </a:t>
            </a:r>
            <a:r>
              <a:rPr lang="en-US" sz="2400" err="1"/>
              <a:t>testerna</a:t>
            </a:r>
            <a:r>
              <a:rPr lang="en-US" sz="2400" dirty="0"/>
              <a:t> </a:t>
            </a:r>
            <a:r>
              <a:rPr lang="en-US" sz="2400" err="1"/>
              <a:t>som</a:t>
            </a:r>
            <a:r>
              <a:rPr lang="en-US" sz="2400" dirty="0"/>
              <a:t> </a:t>
            </a:r>
            <a:r>
              <a:rPr lang="en-US" sz="2400" err="1"/>
              <a:t>ni</a:t>
            </a:r>
            <a:r>
              <a:rPr lang="en-US" sz="2400" dirty="0"/>
              <a:t> </a:t>
            </a:r>
            <a:r>
              <a:rPr lang="en-US" sz="2400" err="1"/>
              <a:t>har</a:t>
            </a:r>
            <a:r>
              <a:rPr lang="en-US" sz="2400" dirty="0"/>
              <a:t> </a:t>
            </a:r>
            <a:r>
              <a:rPr lang="en-US" sz="2400" err="1"/>
              <a:t>valt</a:t>
            </a:r>
            <a:r>
              <a:rPr lang="en-US" sz="2400" dirty="0"/>
              <a:t> </a:t>
            </a:r>
            <a:r>
              <a:rPr lang="en-US" sz="2400" err="1"/>
              <a:t>i</a:t>
            </a:r>
            <a:r>
              <a:rPr lang="en-US" sz="2400" dirty="0"/>
              <a:t> Bloom. </a:t>
            </a:r>
          </a:p>
        </p:txBody>
      </p:sp>
      <p:pic>
        <p:nvPicPr>
          <p:cNvPr id="4" name="Content Placeholder 3">
            <a:extLst>
              <a:ext uri="{FF2B5EF4-FFF2-40B4-BE49-F238E27FC236}">
                <a16:creationId xmlns:a16="http://schemas.microsoft.com/office/drawing/2014/main" id="{348A4990-95AD-C3DC-E75D-A8184F99098F}"/>
              </a:ext>
            </a:extLst>
          </p:cNvPr>
          <p:cNvPicPr>
            <a:picLocks noGrp="1" noChangeAspect="1"/>
          </p:cNvPicPr>
          <p:nvPr>
            <p:ph idx="1"/>
          </p:nvPr>
        </p:nvPicPr>
        <p:blipFill>
          <a:blip r:embed="rId2"/>
          <a:stretch>
            <a:fillRect/>
          </a:stretch>
        </p:blipFill>
        <p:spPr>
          <a:xfrm>
            <a:off x="-26691" y="1147422"/>
            <a:ext cx="12230746" cy="5713083"/>
          </a:xfrm>
          <a:prstGeom prst="rect">
            <a:avLst/>
          </a:prstGeom>
        </p:spPr>
      </p:pic>
    </p:spTree>
    <p:extLst>
      <p:ext uri="{BB962C8B-B14F-4D97-AF65-F5344CB8AC3E}">
        <p14:creationId xmlns:p14="http://schemas.microsoft.com/office/powerpoint/2010/main" val="262537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013226-CB40-7067-9921-24A14D3CC3F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3915D25-7527-DE0A-4993-71193F13B6AA}"/>
              </a:ext>
            </a:extLst>
          </p:cNvPr>
          <p:cNvSpPr txBox="1"/>
          <p:nvPr/>
        </p:nvSpPr>
        <p:spPr>
          <a:xfrm>
            <a:off x="411480" y="228600"/>
            <a:ext cx="114452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Välj</a:t>
            </a:r>
            <a:r>
              <a:rPr lang="en-US" sz="2400" dirty="0"/>
              <a:t> den mall </a:t>
            </a:r>
            <a:r>
              <a:rPr lang="en-US" sz="2400" dirty="0" err="1"/>
              <a:t>ni</a:t>
            </a:r>
            <a:r>
              <a:rPr lang="en-US" sz="2400" dirty="0"/>
              <a:t> </a:t>
            </a:r>
            <a:r>
              <a:rPr lang="en-US" sz="2400" dirty="0" err="1"/>
              <a:t>utgår</a:t>
            </a:r>
            <a:r>
              <a:rPr lang="en-US" sz="2400" dirty="0"/>
              <a:t> </a:t>
            </a:r>
            <a:r>
              <a:rPr lang="en-US" sz="2400" dirty="0" err="1"/>
              <a:t>från</a:t>
            </a:r>
            <a:r>
              <a:rPr lang="en-US" sz="2400" dirty="0"/>
              <a:t> </a:t>
            </a:r>
            <a:r>
              <a:rPr lang="en-US" sz="2400" dirty="0" err="1"/>
              <a:t>i</a:t>
            </a:r>
            <a:r>
              <a:rPr lang="en-US" sz="2400" dirty="0"/>
              <a:t> </a:t>
            </a:r>
            <a:r>
              <a:rPr lang="en-US" sz="2400" dirty="0" err="1"/>
              <a:t>testprocessen</a:t>
            </a:r>
            <a:r>
              <a:rPr lang="en-US" sz="2400" dirty="0"/>
              <a:t>. Den </a:t>
            </a:r>
            <a:r>
              <a:rPr lang="en-US" sz="2400" dirty="0" err="1"/>
              <a:t>är</a:t>
            </a:r>
            <a:r>
              <a:rPr lang="en-US" sz="2400" dirty="0"/>
              <a:t> </a:t>
            </a:r>
            <a:r>
              <a:rPr lang="en-US" sz="2400" dirty="0" err="1"/>
              <a:t>namngiven</a:t>
            </a:r>
            <a:r>
              <a:rPr lang="en-US" sz="2400" dirty="0"/>
              <a:t> </a:t>
            </a:r>
            <a:r>
              <a:rPr lang="en-US" sz="2400" dirty="0" err="1"/>
              <a:t>likadant</a:t>
            </a:r>
            <a:r>
              <a:rPr lang="en-US" sz="2400" dirty="0"/>
              <a:t> </a:t>
            </a:r>
            <a:r>
              <a:rPr lang="en-US" sz="2400" dirty="0" err="1"/>
              <a:t>i</a:t>
            </a:r>
            <a:r>
              <a:rPr lang="en-US" sz="2400" dirty="0"/>
              <a:t> Visma </a:t>
            </a:r>
            <a:r>
              <a:rPr lang="en-US" sz="2400" dirty="0" err="1"/>
              <a:t>som</a:t>
            </a:r>
            <a:r>
              <a:rPr lang="en-US" sz="2400" dirty="0"/>
              <a:t> </a:t>
            </a:r>
            <a:r>
              <a:rPr lang="en-US" sz="2400" dirty="0" err="1"/>
              <a:t>i</a:t>
            </a:r>
            <a:r>
              <a:rPr lang="en-US" sz="2400" dirty="0"/>
              <a:t> Bloom.</a:t>
            </a:r>
          </a:p>
        </p:txBody>
      </p:sp>
      <p:pic>
        <p:nvPicPr>
          <p:cNvPr id="5" name="Content Placeholder 4">
            <a:extLst>
              <a:ext uri="{FF2B5EF4-FFF2-40B4-BE49-F238E27FC236}">
                <a16:creationId xmlns:a16="http://schemas.microsoft.com/office/drawing/2014/main" id="{93E4616B-EE07-51B7-449E-8A28C206CB65}"/>
              </a:ext>
            </a:extLst>
          </p:cNvPr>
          <p:cNvPicPr>
            <a:picLocks noGrp="1" noChangeAspect="1"/>
          </p:cNvPicPr>
          <p:nvPr>
            <p:ph idx="1"/>
          </p:nvPr>
        </p:nvPicPr>
        <p:blipFill>
          <a:blip r:embed="rId2"/>
          <a:stretch>
            <a:fillRect/>
          </a:stretch>
        </p:blipFill>
        <p:spPr>
          <a:xfrm>
            <a:off x="2294199" y="1480495"/>
            <a:ext cx="7603086" cy="5380839"/>
          </a:xfrm>
          <a:prstGeom prst="rect">
            <a:avLst/>
          </a:prstGeom>
        </p:spPr>
      </p:pic>
    </p:spTree>
    <p:extLst>
      <p:ext uri="{BB962C8B-B14F-4D97-AF65-F5344CB8AC3E}">
        <p14:creationId xmlns:p14="http://schemas.microsoft.com/office/powerpoint/2010/main" val="33511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803D8-B848-21B0-6438-3A3E33EA5876}"/>
              </a:ext>
            </a:extLst>
          </p:cNvPr>
          <p:cNvSpPr>
            <a:spLocks noGrp="1"/>
          </p:cNvSpPr>
          <p:nvPr>
            <p:ph type="title"/>
          </p:nvPr>
        </p:nvSpPr>
        <p:spPr/>
        <p:txBody>
          <a:bodyPr/>
          <a:lstStyle/>
          <a:p>
            <a:r>
              <a:rPr lang="sv-SE"/>
              <a:t>I Bloom</a:t>
            </a:r>
          </a:p>
        </p:txBody>
      </p:sp>
      <p:sp>
        <p:nvSpPr>
          <p:cNvPr id="3" name="Platshållare för innehåll 2">
            <a:extLst>
              <a:ext uri="{FF2B5EF4-FFF2-40B4-BE49-F238E27FC236}">
                <a16:creationId xmlns:a16="http://schemas.microsoft.com/office/drawing/2014/main" id="{1C219EC1-115B-C545-E084-898A965EB1AD}"/>
              </a:ext>
            </a:extLst>
          </p:cNvPr>
          <p:cNvSpPr>
            <a:spLocks noGrp="1"/>
          </p:cNvSpPr>
          <p:nvPr>
            <p:ph idx="1"/>
          </p:nvPr>
        </p:nvSpPr>
        <p:spPr/>
        <p:txBody>
          <a:bodyPr vert="horz" lIns="91440" tIns="45720" rIns="91440" bIns="45720" rtlCol="0" anchor="t">
            <a:normAutofit/>
          </a:bodyPr>
          <a:lstStyle/>
          <a:p>
            <a:r>
              <a:rPr lang="sv-SE"/>
              <a:t>Skapa testprocess</a:t>
            </a:r>
          </a:p>
          <a:p>
            <a:r>
              <a:rPr lang="sv-SE"/>
              <a:t>Deadline och beskrivning (viktigt att beskrivningen är genomtänkt. Det är den som dyker upp i </a:t>
            </a:r>
            <a:r>
              <a:rPr lang="sv-SE" err="1"/>
              <a:t>Visma</a:t>
            </a:r>
            <a:r>
              <a:rPr lang="sv-SE"/>
              <a:t>)</a:t>
            </a:r>
          </a:p>
          <a:p>
            <a:r>
              <a:rPr lang="sv-SE"/>
              <a:t>Vilka tester ska ingå</a:t>
            </a:r>
          </a:p>
          <a:p>
            <a:r>
              <a:rPr lang="sv-SE"/>
              <a:t>Välj matchningspoäng</a:t>
            </a:r>
          </a:p>
          <a:p>
            <a:r>
              <a:rPr lang="sv-SE"/>
              <a:t>Sammanfattningssidan</a:t>
            </a:r>
          </a:p>
        </p:txBody>
      </p:sp>
    </p:spTree>
    <p:extLst>
      <p:ext uri="{BB962C8B-B14F-4D97-AF65-F5344CB8AC3E}">
        <p14:creationId xmlns:p14="http://schemas.microsoft.com/office/powerpoint/2010/main" val="2205507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360C6B-678A-09E6-B15F-795F08BAE63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3D84C1-CD05-A182-C08A-DF58F445341D}"/>
              </a:ext>
            </a:extLst>
          </p:cNvPr>
          <p:cNvSpPr txBox="1"/>
          <p:nvPr/>
        </p:nvSpPr>
        <p:spPr>
          <a:xfrm>
            <a:off x="411480" y="228600"/>
            <a:ext cx="114452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Så</a:t>
            </a:r>
            <a:r>
              <a:rPr lang="en-US" sz="2400" dirty="0"/>
              <a:t> </a:t>
            </a:r>
            <a:r>
              <a:rPr lang="en-US" sz="2400" dirty="0" err="1"/>
              <a:t>här</a:t>
            </a:r>
            <a:r>
              <a:rPr lang="en-US" sz="2400" dirty="0"/>
              <a:t> ser </a:t>
            </a:r>
            <a:r>
              <a:rPr lang="en-US" sz="2400" dirty="0" err="1"/>
              <a:t>vyn</a:t>
            </a:r>
            <a:r>
              <a:rPr lang="en-US" sz="2400" dirty="0"/>
              <a:t> </a:t>
            </a:r>
            <a:r>
              <a:rPr lang="en-US" sz="2400" dirty="0" err="1"/>
              <a:t>ut</a:t>
            </a:r>
            <a:r>
              <a:rPr lang="en-US" sz="2400" dirty="0"/>
              <a:t> </a:t>
            </a:r>
            <a:r>
              <a:rPr lang="en-US" sz="2400" dirty="0" err="1"/>
              <a:t>när</a:t>
            </a:r>
            <a:r>
              <a:rPr lang="en-US" sz="2400" dirty="0"/>
              <a:t> </a:t>
            </a:r>
            <a:r>
              <a:rPr lang="en-US" sz="2400" dirty="0" err="1"/>
              <a:t>en</a:t>
            </a:r>
            <a:r>
              <a:rPr lang="en-US" sz="2400" dirty="0"/>
              <a:t> </a:t>
            </a:r>
            <a:r>
              <a:rPr lang="en-US" sz="2400" dirty="0" err="1"/>
              <a:t>kandidat</a:t>
            </a:r>
            <a:r>
              <a:rPr lang="en-US" sz="2400" dirty="0"/>
              <a:t> </a:t>
            </a:r>
            <a:r>
              <a:rPr lang="en-US" sz="2400" dirty="0" err="1"/>
              <a:t>har</a:t>
            </a:r>
            <a:r>
              <a:rPr lang="en-US" sz="2400" dirty="0"/>
              <a:t> </a:t>
            </a:r>
            <a:r>
              <a:rPr lang="en-US" sz="2400" dirty="0" err="1"/>
              <a:t>genomfört</a:t>
            </a:r>
            <a:r>
              <a:rPr lang="en-US" sz="2400" dirty="0"/>
              <a:t> </a:t>
            </a:r>
            <a:r>
              <a:rPr lang="en-US" sz="2400" dirty="0" err="1"/>
              <a:t>testet</a:t>
            </a:r>
            <a:r>
              <a:rPr lang="en-US" sz="2400" dirty="0"/>
              <a:t>. Se </a:t>
            </a:r>
            <a:r>
              <a:rPr lang="en-US" sz="2400" dirty="0" err="1"/>
              <a:t>matchningspoängen</a:t>
            </a:r>
            <a:r>
              <a:rPr lang="en-US" sz="2400" dirty="0"/>
              <a:t> </a:t>
            </a:r>
            <a:r>
              <a:rPr lang="en-US" sz="2400" dirty="0" err="1"/>
              <a:t>på</a:t>
            </a:r>
            <a:r>
              <a:rPr lang="en-US" sz="2400" dirty="0"/>
              <a:t> "Ma </a:t>
            </a:r>
            <a:r>
              <a:rPr lang="en-US" sz="2400"/>
              <a:t>Jo".</a:t>
            </a:r>
            <a:endParaRPr lang="en-US" sz="2400" dirty="0"/>
          </a:p>
        </p:txBody>
      </p:sp>
      <p:pic>
        <p:nvPicPr>
          <p:cNvPr id="4" name="Content Placeholder 3">
            <a:extLst>
              <a:ext uri="{FF2B5EF4-FFF2-40B4-BE49-F238E27FC236}">
                <a16:creationId xmlns:a16="http://schemas.microsoft.com/office/drawing/2014/main" id="{4EBA98A0-5CD0-A726-AB5C-DADBCBE4B761}"/>
              </a:ext>
            </a:extLst>
          </p:cNvPr>
          <p:cNvPicPr>
            <a:picLocks noGrp="1" noChangeAspect="1"/>
          </p:cNvPicPr>
          <p:nvPr>
            <p:ph idx="1"/>
          </p:nvPr>
        </p:nvPicPr>
        <p:blipFill>
          <a:blip r:embed="rId2"/>
          <a:stretch>
            <a:fillRect/>
          </a:stretch>
        </p:blipFill>
        <p:spPr>
          <a:xfrm>
            <a:off x="154984" y="1220325"/>
            <a:ext cx="12037016" cy="5637364"/>
          </a:xfrm>
          <a:prstGeom prst="rect">
            <a:avLst/>
          </a:prstGeom>
        </p:spPr>
      </p:pic>
    </p:spTree>
    <p:extLst>
      <p:ext uri="{BB962C8B-B14F-4D97-AF65-F5344CB8AC3E}">
        <p14:creationId xmlns:p14="http://schemas.microsoft.com/office/powerpoint/2010/main" val="272627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90A8-470F-90A7-43B6-BA5848B8294C}"/>
              </a:ext>
            </a:extLst>
          </p:cNvPr>
          <p:cNvSpPr>
            <a:spLocks noGrp="1"/>
          </p:cNvSpPr>
          <p:nvPr>
            <p:ph type="title"/>
          </p:nvPr>
        </p:nvSpPr>
        <p:spPr>
          <a:xfrm>
            <a:off x="838200" y="365125"/>
            <a:ext cx="10515600" cy="1051243"/>
          </a:xfrm>
        </p:spPr>
        <p:txBody>
          <a:bodyPr/>
          <a:lstStyle/>
          <a:p>
            <a:pPr marL="742950" indent="-742950">
              <a:buAutoNum type="arabicPeriod"/>
            </a:pPr>
            <a:r>
              <a:rPr lang="en-US" sz="3200" err="1"/>
              <a:t>Förstasidan</a:t>
            </a:r>
            <a:r>
              <a:rPr lang="en-US" sz="3200"/>
              <a:t> </a:t>
            </a:r>
            <a:r>
              <a:rPr lang="en-US" sz="3200" err="1"/>
              <a:t>Assessio</a:t>
            </a:r>
            <a:r>
              <a:rPr lang="en-US" sz="3200"/>
              <a:t> Bloom</a:t>
            </a:r>
          </a:p>
        </p:txBody>
      </p:sp>
      <p:pic>
        <p:nvPicPr>
          <p:cNvPr id="4" name="Picture 3">
            <a:extLst>
              <a:ext uri="{FF2B5EF4-FFF2-40B4-BE49-F238E27FC236}">
                <a16:creationId xmlns:a16="http://schemas.microsoft.com/office/drawing/2014/main" id="{66401688-C4B3-8B94-5096-01733BD9383C}"/>
              </a:ext>
            </a:extLst>
          </p:cNvPr>
          <p:cNvPicPr>
            <a:picLocks noChangeAspect="1"/>
          </p:cNvPicPr>
          <p:nvPr/>
        </p:nvPicPr>
        <p:blipFill>
          <a:blip r:embed="rId2"/>
          <a:stretch>
            <a:fillRect/>
          </a:stretch>
        </p:blipFill>
        <p:spPr>
          <a:xfrm>
            <a:off x="0" y="1386743"/>
            <a:ext cx="12192000" cy="5466275"/>
          </a:xfrm>
          <a:prstGeom prst="rect">
            <a:avLst/>
          </a:prstGeom>
        </p:spPr>
      </p:pic>
    </p:spTree>
    <p:extLst>
      <p:ext uri="{BB962C8B-B14F-4D97-AF65-F5344CB8AC3E}">
        <p14:creationId xmlns:p14="http://schemas.microsoft.com/office/powerpoint/2010/main" val="752647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582B3B-B8A4-2B15-2047-0F8B3F635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3D79B-73CA-AA10-31C3-CB60B6FF9903}"/>
              </a:ext>
            </a:extLst>
          </p:cNvPr>
          <p:cNvSpPr>
            <a:spLocks noGrp="1"/>
          </p:cNvSpPr>
          <p:nvPr>
            <p:ph type="title"/>
          </p:nvPr>
        </p:nvSpPr>
        <p:spPr>
          <a:xfrm>
            <a:off x="838200" y="365125"/>
            <a:ext cx="10515600" cy="1051243"/>
          </a:xfrm>
        </p:spPr>
        <p:txBody>
          <a:bodyPr/>
          <a:lstStyle/>
          <a:p>
            <a:r>
              <a:rPr lang="en-US" sz="3200"/>
              <a:t>2. </a:t>
            </a:r>
            <a:r>
              <a:rPr lang="en-US" sz="3200" err="1"/>
              <a:t>Lägg</a:t>
            </a:r>
            <a:r>
              <a:rPr lang="en-US" sz="3200"/>
              <a:t> till </a:t>
            </a:r>
            <a:r>
              <a:rPr lang="en-US" sz="3200" err="1"/>
              <a:t>ny</a:t>
            </a:r>
            <a:r>
              <a:rPr lang="en-US" sz="3200"/>
              <a:t> </a:t>
            </a:r>
            <a:r>
              <a:rPr lang="en-US" sz="3200" err="1"/>
              <a:t>kandidat</a:t>
            </a:r>
          </a:p>
        </p:txBody>
      </p:sp>
      <p:pic>
        <p:nvPicPr>
          <p:cNvPr id="3" name="Picture 2">
            <a:extLst>
              <a:ext uri="{FF2B5EF4-FFF2-40B4-BE49-F238E27FC236}">
                <a16:creationId xmlns:a16="http://schemas.microsoft.com/office/drawing/2014/main" id="{8B93A2C1-83D0-6C20-839E-1EC2B3279ACF}"/>
              </a:ext>
            </a:extLst>
          </p:cNvPr>
          <p:cNvPicPr>
            <a:picLocks noChangeAspect="1"/>
          </p:cNvPicPr>
          <p:nvPr/>
        </p:nvPicPr>
        <p:blipFill>
          <a:blip r:embed="rId2"/>
          <a:stretch>
            <a:fillRect/>
          </a:stretch>
        </p:blipFill>
        <p:spPr>
          <a:xfrm>
            <a:off x="10160" y="1611579"/>
            <a:ext cx="12192000" cy="4610202"/>
          </a:xfrm>
          <a:prstGeom prst="rect">
            <a:avLst/>
          </a:prstGeom>
        </p:spPr>
      </p:pic>
    </p:spTree>
    <p:extLst>
      <p:ext uri="{BB962C8B-B14F-4D97-AF65-F5344CB8AC3E}">
        <p14:creationId xmlns:p14="http://schemas.microsoft.com/office/powerpoint/2010/main" val="317755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ABE8A9-A262-B8F3-5BE5-E9F498F3C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35C77-4399-4DE0-D776-5272A94E21AF}"/>
              </a:ext>
            </a:extLst>
          </p:cNvPr>
          <p:cNvSpPr>
            <a:spLocks noGrp="1"/>
          </p:cNvSpPr>
          <p:nvPr>
            <p:ph type="title"/>
          </p:nvPr>
        </p:nvSpPr>
        <p:spPr>
          <a:xfrm>
            <a:off x="838200" y="365125"/>
            <a:ext cx="10515600" cy="1051243"/>
          </a:xfrm>
        </p:spPr>
        <p:txBody>
          <a:bodyPr/>
          <a:lstStyle/>
          <a:p>
            <a:r>
              <a:rPr lang="en-US" sz="3200"/>
              <a:t>3. </a:t>
            </a:r>
            <a:r>
              <a:rPr lang="en-US" sz="3200" err="1"/>
              <a:t>Möjligheter</a:t>
            </a:r>
            <a:r>
              <a:rPr lang="en-US" sz="3200"/>
              <a:t> </a:t>
            </a:r>
            <a:r>
              <a:rPr lang="en-US" sz="3200" err="1"/>
              <a:t>när</a:t>
            </a:r>
            <a:r>
              <a:rPr lang="en-US" sz="3200"/>
              <a:t> </a:t>
            </a:r>
            <a:r>
              <a:rPr lang="en-US" sz="3200" err="1"/>
              <a:t>en</a:t>
            </a:r>
            <a:r>
              <a:rPr lang="en-US" sz="3200"/>
              <a:t> </a:t>
            </a:r>
            <a:r>
              <a:rPr lang="en-US" sz="3200" err="1"/>
              <a:t>kandidat</a:t>
            </a:r>
            <a:r>
              <a:rPr lang="en-US" sz="3200"/>
              <a:t> </a:t>
            </a:r>
            <a:r>
              <a:rPr lang="en-US" sz="3200" err="1"/>
              <a:t>är</a:t>
            </a:r>
            <a:r>
              <a:rPr lang="en-US" sz="3200"/>
              <a:t> </a:t>
            </a:r>
            <a:r>
              <a:rPr lang="en-US" sz="3200" err="1"/>
              <a:t>tillagd</a:t>
            </a:r>
            <a:endParaRPr lang="en-US" sz="3200"/>
          </a:p>
        </p:txBody>
      </p:sp>
      <p:pic>
        <p:nvPicPr>
          <p:cNvPr id="4" name="Picture 3">
            <a:extLst>
              <a:ext uri="{FF2B5EF4-FFF2-40B4-BE49-F238E27FC236}">
                <a16:creationId xmlns:a16="http://schemas.microsoft.com/office/drawing/2014/main" id="{ACDC4601-B8EE-0C32-7478-32442D03A0F3}"/>
              </a:ext>
            </a:extLst>
          </p:cNvPr>
          <p:cNvPicPr>
            <a:picLocks noChangeAspect="1"/>
          </p:cNvPicPr>
          <p:nvPr/>
        </p:nvPicPr>
        <p:blipFill>
          <a:blip r:embed="rId2"/>
          <a:stretch>
            <a:fillRect/>
          </a:stretch>
        </p:blipFill>
        <p:spPr>
          <a:xfrm>
            <a:off x="10160" y="1718431"/>
            <a:ext cx="12192000" cy="5067057"/>
          </a:xfrm>
          <a:prstGeom prst="rect">
            <a:avLst/>
          </a:prstGeom>
        </p:spPr>
      </p:pic>
    </p:spTree>
    <p:extLst>
      <p:ext uri="{BB962C8B-B14F-4D97-AF65-F5344CB8AC3E}">
        <p14:creationId xmlns:p14="http://schemas.microsoft.com/office/powerpoint/2010/main" val="36179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AA6DFE-F4F8-0FBD-BC48-FF40E5F59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DC3BA-65AF-EA4A-B924-797C02D060B5}"/>
              </a:ext>
            </a:extLst>
          </p:cNvPr>
          <p:cNvSpPr>
            <a:spLocks noGrp="1"/>
          </p:cNvSpPr>
          <p:nvPr>
            <p:ph type="title"/>
          </p:nvPr>
        </p:nvSpPr>
        <p:spPr>
          <a:xfrm>
            <a:off x="838200" y="365125"/>
            <a:ext cx="10515600" cy="1051243"/>
          </a:xfrm>
        </p:spPr>
        <p:txBody>
          <a:bodyPr/>
          <a:lstStyle/>
          <a:p>
            <a:r>
              <a:rPr lang="en-US" sz="3200"/>
              <a:t>4. </a:t>
            </a:r>
            <a:r>
              <a:rPr lang="en-US" sz="3200" err="1"/>
              <a:t>Resultatvy</a:t>
            </a:r>
            <a:r>
              <a:rPr lang="en-US" sz="3200"/>
              <a:t> för </a:t>
            </a:r>
            <a:r>
              <a:rPr lang="en-US" sz="3200" err="1"/>
              <a:t>en</a:t>
            </a:r>
            <a:r>
              <a:rPr lang="en-US" sz="3200"/>
              <a:t> </a:t>
            </a:r>
            <a:r>
              <a:rPr lang="en-US" sz="3200" err="1"/>
              <a:t>kandidat</a:t>
            </a:r>
          </a:p>
        </p:txBody>
      </p:sp>
      <p:pic>
        <p:nvPicPr>
          <p:cNvPr id="3" name="Picture 2">
            <a:extLst>
              <a:ext uri="{FF2B5EF4-FFF2-40B4-BE49-F238E27FC236}">
                <a16:creationId xmlns:a16="http://schemas.microsoft.com/office/drawing/2014/main" id="{9B753553-F0BB-0711-8384-73A416543332}"/>
              </a:ext>
            </a:extLst>
          </p:cNvPr>
          <p:cNvPicPr>
            <a:picLocks noChangeAspect="1"/>
          </p:cNvPicPr>
          <p:nvPr/>
        </p:nvPicPr>
        <p:blipFill>
          <a:blip r:embed="rId2"/>
          <a:stretch>
            <a:fillRect/>
          </a:stretch>
        </p:blipFill>
        <p:spPr>
          <a:xfrm>
            <a:off x="10160" y="1281775"/>
            <a:ext cx="12192000" cy="5574610"/>
          </a:xfrm>
          <a:prstGeom prst="rect">
            <a:avLst/>
          </a:prstGeom>
        </p:spPr>
      </p:pic>
    </p:spTree>
    <p:extLst>
      <p:ext uri="{BB962C8B-B14F-4D97-AF65-F5344CB8AC3E}">
        <p14:creationId xmlns:p14="http://schemas.microsoft.com/office/powerpoint/2010/main" val="228448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C8E54A-410E-E54C-162D-23441A6AC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581F4-B109-0EE5-E079-AAB1EA7878FD}"/>
              </a:ext>
            </a:extLst>
          </p:cNvPr>
          <p:cNvSpPr>
            <a:spLocks noGrp="1"/>
          </p:cNvSpPr>
          <p:nvPr>
            <p:ph type="title"/>
          </p:nvPr>
        </p:nvSpPr>
        <p:spPr>
          <a:xfrm>
            <a:off x="838200" y="365125"/>
            <a:ext cx="10515600" cy="1051243"/>
          </a:xfrm>
        </p:spPr>
        <p:txBody>
          <a:bodyPr/>
          <a:lstStyle/>
          <a:p>
            <a:r>
              <a:rPr lang="en-US" sz="3200"/>
              <a:t>4. </a:t>
            </a:r>
            <a:r>
              <a:rPr lang="en-US" sz="3200" err="1"/>
              <a:t>Resultatvy</a:t>
            </a:r>
            <a:r>
              <a:rPr lang="en-US" sz="3200"/>
              <a:t> för </a:t>
            </a:r>
            <a:r>
              <a:rPr lang="en-US" sz="3200" err="1"/>
              <a:t>en</a:t>
            </a:r>
            <a:r>
              <a:rPr lang="en-US" sz="3200"/>
              <a:t> </a:t>
            </a:r>
            <a:r>
              <a:rPr lang="en-US" sz="3200" err="1"/>
              <a:t>kandidat</a:t>
            </a:r>
          </a:p>
        </p:txBody>
      </p:sp>
      <p:pic>
        <p:nvPicPr>
          <p:cNvPr id="4" name="Picture 3">
            <a:extLst>
              <a:ext uri="{FF2B5EF4-FFF2-40B4-BE49-F238E27FC236}">
                <a16:creationId xmlns:a16="http://schemas.microsoft.com/office/drawing/2014/main" id="{9BA2C414-3D17-C2B3-8202-626756D020DE}"/>
              </a:ext>
            </a:extLst>
          </p:cNvPr>
          <p:cNvPicPr>
            <a:picLocks noChangeAspect="1"/>
          </p:cNvPicPr>
          <p:nvPr/>
        </p:nvPicPr>
        <p:blipFill>
          <a:blip r:embed="rId2"/>
          <a:stretch>
            <a:fillRect/>
          </a:stretch>
        </p:blipFill>
        <p:spPr>
          <a:xfrm>
            <a:off x="769063" y="1394847"/>
            <a:ext cx="4557875" cy="5463153"/>
          </a:xfrm>
          <a:prstGeom prst="rect">
            <a:avLst/>
          </a:prstGeom>
        </p:spPr>
      </p:pic>
      <p:pic>
        <p:nvPicPr>
          <p:cNvPr id="5" name="Picture 4">
            <a:extLst>
              <a:ext uri="{FF2B5EF4-FFF2-40B4-BE49-F238E27FC236}">
                <a16:creationId xmlns:a16="http://schemas.microsoft.com/office/drawing/2014/main" id="{7D879C32-B6CE-A2E0-9B9F-3D0A206713B1}"/>
              </a:ext>
            </a:extLst>
          </p:cNvPr>
          <p:cNvPicPr>
            <a:picLocks noChangeAspect="1"/>
          </p:cNvPicPr>
          <p:nvPr/>
        </p:nvPicPr>
        <p:blipFill>
          <a:blip r:embed="rId3"/>
          <a:stretch>
            <a:fillRect/>
          </a:stretch>
        </p:blipFill>
        <p:spPr>
          <a:xfrm>
            <a:off x="6622815" y="1379392"/>
            <a:ext cx="5279377" cy="5476068"/>
          </a:xfrm>
          <a:prstGeom prst="rect">
            <a:avLst/>
          </a:prstGeom>
        </p:spPr>
      </p:pic>
    </p:spTree>
    <p:extLst>
      <p:ext uri="{BB962C8B-B14F-4D97-AF65-F5344CB8AC3E}">
        <p14:creationId xmlns:p14="http://schemas.microsoft.com/office/powerpoint/2010/main" val="337996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2FF6EC-C8D0-93D8-C2F0-E19F18468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4C258-72F8-D932-68FE-BB6BE8AED2BA}"/>
              </a:ext>
            </a:extLst>
          </p:cNvPr>
          <p:cNvSpPr>
            <a:spLocks noGrp="1"/>
          </p:cNvSpPr>
          <p:nvPr>
            <p:ph type="title"/>
          </p:nvPr>
        </p:nvSpPr>
        <p:spPr>
          <a:xfrm>
            <a:off x="838200" y="365125"/>
            <a:ext cx="10515600" cy="1051243"/>
          </a:xfrm>
        </p:spPr>
        <p:txBody>
          <a:bodyPr/>
          <a:lstStyle/>
          <a:p>
            <a:r>
              <a:rPr lang="en-US" sz="3200"/>
              <a:t>5. </a:t>
            </a:r>
            <a:r>
              <a:rPr lang="en-US" sz="3200" err="1"/>
              <a:t>Jämförelsevy</a:t>
            </a:r>
            <a:r>
              <a:rPr lang="en-US" sz="3200"/>
              <a:t> för </a:t>
            </a:r>
            <a:r>
              <a:rPr lang="en-US" sz="3200" err="1"/>
              <a:t>två</a:t>
            </a:r>
            <a:r>
              <a:rPr lang="en-US" sz="3200"/>
              <a:t> </a:t>
            </a:r>
            <a:r>
              <a:rPr lang="en-US" sz="3200" err="1"/>
              <a:t>kandidater</a:t>
            </a:r>
            <a:endParaRPr lang="en-US" err="1"/>
          </a:p>
        </p:txBody>
      </p:sp>
      <p:pic>
        <p:nvPicPr>
          <p:cNvPr id="3" name="Picture 2">
            <a:extLst>
              <a:ext uri="{FF2B5EF4-FFF2-40B4-BE49-F238E27FC236}">
                <a16:creationId xmlns:a16="http://schemas.microsoft.com/office/drawing/2014/main" id="{C581D132-0F56-A42D-CEFE-AFC6FF9F5926}"/>
              </a:ext>
            </a:extLst>
          </p:cNvPr>
          <p:cNvPicPr>
            <a:picLocks noChangeAspect="1"/>
          </p:cNvPicPr>
          <p:nvPr/>
        </p:nvPicPr>
        <p:blipFill>
          <a:blip r:embed="rId2"/>
          <a:stretch>
            <a:fillRect/>
          </a:stretch>
        </p:blipFill>
        <p:spPr>
          <a:xfrm>
            <a:off x="79375" y="2141220"/>
            <a:ext cx="12033250" cy="4719320"/>
          </a:xfrm>
          <a:prstGeom prst="rect">
            <a:avLst/>
          </a:prstGeom>
        </p:spPr>
      </p:pic>
    </p:spTree>
    <p:extLst>
      <p:ext uri="{BB962C8B-B14F-4D97-AF65-F5344CB8AC3E}">
        <p14:creationId xmlns:p14="http://schemas.microsoft.com/office/powerpoint/2010/main" val="16940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756A-812D-2171-9307-44399609526B}"/>
              </a:ext>
            </a:extLst>
          </p:cNvPr>
          <p:cNvSpPr>
            <a:spLocks noGrp="1"/>
          </p:cNvSpPr>
          <p:nvPr>
            <p:ph type="title"/>
          </p:nvPr>
        </p:nvSpPr>
        <p:spPr>
          <a:xfrm>
            <a:off x="238760" y="-635"/>
            <a:ext cx="3657600" cy="6588443"/>
          </a:xfrm>
        </p:spPr>
        <p:txBody>
          <a:bodyPr>
            <a:normAutofit/>
          </a:bodyPr>
          <a:lstStyle/>
          <a:p>
            <a:r>
              <a:rPr lang="en-US" sz="2400" dirty="0" err="1">
                <a:ea typeface="+mj-lt"/>
                <a:cs typeface="+mj-lt"/>
              </a:rPr>
              <a:t>Välj</a:t>
            </a:r>
            <a:r>
              <a:rPr lang="en-US" sz="2400" dirty="0">
                <a:ea typeface="+mj-lt"/>
                <a:cs typeface="+mj-lt"/>
              </a:rPr>
              <a:t> </a:t>
            </a:r>
            <a:r>
              <a:rPr lang="en-US" sz="2400" dirty="0" err="1">
                <a:ea typeface="+mj-lt"/>
                <a:cs typeface="+mj-lt"/>
              </a:rPr>
              <a:t>en</a:t>
            </a:r>
            <a:r>
              <a:rPr lang="en-US" sz="2400" dirty="0">
                <a:ea typeface="+mj-lt"/>
                <a:cs typeface="+mj-lt"/>
              </a:rPr>
              <a:t> mall </a:t>
            </a:r>
            <a:r>
              <a:rPr lang="en-US" sz="2400" dirty="0" err="1">
                <a:ea typeface="+mj-lt"/>
                <a:cs typeface="+mj-lt"/>
              </a:rPr>
              <a:t>att</a:t>
            </a:r>
            <a:r>
              <a:rPr lang="en-US" sz="2400" dirty="0">
                <a:ea typeface="+mj-lt"/>
                <a:cs typeface="+mj-lt"/>
              </a:rPr>
              <a:t> </a:t>
            </a:r>
            <a:r>
              <a:rPr lang="en-US" sz="2400" dirty="0" err="1">
                <a:ea typeface="+mj-lt"/>
                <a:cs typeface="+mj-lt"/>
              </a:rPr>
              <a:t>utgå</a:t>
            </a:r>
            <a:r>
              <a:rPr lang="en-US" sz="2400" dirty="0">
                <a:ea typeface="+mj-lt"/>
                <a:cs typeface="+mj-lt"/>
              </a:rPr>
              <a:t> </a:t>
            </a:r>
            <a:r>
              <a:rPr lang="en-US" sz="2400" dirty="0" err="1">
                <a:ea typeface="+mj-lt"/>
                <a:cs typeface="+mj-lt"/>
              </a:rPr>
              <a:t>från</a:t>
            </a:r>
            <a:r>
              <a:rPr lang="en-US" sz="2400" dirty="0">
                <a:ea typeface="+mj-lt"/>
                <a:cs typeface="+mj-lt"/>
              </a:rPr>
              <a:t> </a:t>
            </a:r>
            <a:r>
              <a:rPr lang="en-US" sz="2400" dirty="0" err="1">
                <a:ea typeface="+mj-lt"/>
                <a:cs typeface="+mj-lt"/>
              </a:rPr>
              <a:t>när</a:t>
            </a:r>
            <a:r>
              <a:rPr lang="en-US" sz="2400" dirty="0">
                <a:ea typeface="+mj-lt"/>
                <a:cs typeface="+mj-lt"/>
              </a:rPr>
              <a:t> du </a:t>
            </a:r>
            <a:r>
              <a:rPr lang="en-US" sz="2400" dirty="0" err="1">
                <a:ea typeface="+mj-lt"/>
                <a:cs typeface="+mj-lt"/>
              </a:rPr>
              <a:t>skapar</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ny</a:t>
            </a:r>
            <a:r>
              <a:rPr lang="en-US" sz="2400" dirty="0">
                <a:ea typeface="+mj-lt"/>
                <a:cs typeface="+mj-lt"/>
              </a:rPr>
              <a:t> </a:t>
            </a:r>
            <a:r>
              <a:rPr lang="en-US" sz="2400" dirty="0" err="1">
                <a:ea typeface="+mj-lt"/>
                <a:cs typeface="+mj-lt"/>
              </a:rPr>
              <a:t>testprocess</a:t>
            </a:r>
            <a:r>
              <a:rPr lang="en-US" sz="2400" dirty="0">
                <a:ea typeface="+mj-lt"/>
                <a:cs typeface="+mj-lt"/>
              </a:rPr>
              <a:t>.</a:t>
            </a:r>
            <a:br>
              <a:rPr lang="en-US" sz="2400" dirty="0">
                <a:ea typeface="+mj-lt"/>
                <a:cs typeface="+mj-lt"/>
              </a:rPr>
            </a:br>
            <a:r>
              <a:rPr lang="en-US" sz="2400" dirty="0">
                <a:ea typeface="+mj-lt"/>
                <a:cs typeface="+mj-lt"/>
              </a:rPr>
              <a:t>Du </a:t>
            </a:r>
            <a:r>
              <a:rPr lang="en-US" sz="2400" dirty="0" err="1">
                <a:ea typeface="+mj-lt"/>
                <a:cs typeface="+mj-lt"/>
              </a:rPr>
              <a:t>kan</a:t>
            </a:r>
            <a:r>
              <a:rPr lang="en-US" sz="2400" dirty="0">
                <a:ea typeface="+mj-lt"/>
                <a:cs typeface="+mj-lt"/>
              </a:rPr>
              <a:t> </a:t>
            </a:r>
            <a:r>
              <a:rPr lang="en-US" sz="2400" dirty="0" err="1">
                <a:ea typeface="+mj-lt"/>
                <a:cs typeface="+mj-lt"/>
              </a:rPr>
              <a:t>enkelt</a:t>
            </a:r>
            <a:r>
              <a:rPr lang="en-US" sz="2400" dirty="0">
                <a:ea typeface="+mj-lt"/>
                <a:cs typeface="+mj-lt"/>
              </a:rPr>
              <a:t> </a:t>
            </a:r>
            <a:r>
              <a:rPr lang="en-US" sz="2400" dirty="0" err="1">
                <a:ea typeface="+mj-lt"/>
                <a:cs typeface="+mj-lt"/>
              </a:rPr>
              <a:t>välja</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från</a:t>
            </a:r>
            <a:r>
              <a:rPr lang="en-US" sz="2400" dirty="0">
                <a:ea typeface="+mj-lt"/>
                <a:cs typeface="+mj-lt"/>
              </a:rPr>
              <a:t> </a:t>
            </a:r>
            <a:r>
              <a:rPr lang="en-US" sz="2400" dirty="0" err="1">
                <a:ea typeface="+mj-lt"/>
                <a:cs typeface="+mj-lt"/>
              </a:rPr>
              <a:t>listan</a:t>
            </a:r>
            <a:r>
              <a:rPr lang="en-US" sz="2400" dirty="0">
                <a:ea typeface="+mj-lt"/>
                <a:cs typeface="+mj-lt"/>
              </a:rPr>
              <a:t> </a:t>
            </a:r>
            <a:r>
              <a:rPr lang="en-US" sz="2400" dirty="0" err="1">
                <a:ea typeface="+mj-lt"/>
                <a:cs typeface="+mj-lt"/>
              </a:rPr>
              <a:t>som</a:t>
            </a:r>
            <a:r>
              <a:rPr lang="en-US" sz="2400" dirty="0">
                <a:ea typeface="+mj-lt"/>
                <a:cs typeface="+mj-lt"/>
              </a:rPr>
              <a:t> </a:t>
            </a:r>
            <a:r>
              <a:rPr lang="en-US" sz="2400" dirty="0" err="1">
                <a:ea typeface="+mj-lt"/>
                <a:cs typeface="+mj-lt"/>
              </a:rPr>
              <a:t>presenteras</a:t>
            </a:r>
            <a:r>
              <a:rPr lang="en-US" sz="2400" dirty="0">
                <a:ea typeface="+mj-lt"/>
                <a:cs typeface="+mj-lt"/>
              </a:rPr>
              <a:t>.</a:t>
            </a:r>
            <a:br>
              <a:rPr lang="en-US" sz="2400" dirty="0">
                <a:ea typeface="+mj-lt"/>
                <a:cs typeface="+mj-lt"/>
              </a:rPr>
            </a:br>
            <a:r>
              <a:rPr lang="en-US" sz="2400" dirty="0">
                <a:ea typeface="+mj-lt"/>
                <a:cs typeface="+mj-lt"/>
              </a:rPr>
              <a:t>Du </a:t>
            </a:r>
            <a:r>
              <a:rPr lang="en-US" sz="2400" dirty="0" err="1">
                <a:ea typeface="+mj-lt"/>
                <a:cs typeface="+mj-lt"/>
              </a:rPr>
              <a:t>kan</a:t>
            </a:r>
            <a:r>
              <a:rPr lang="en-US" sz="2400" dirty="0">
                <a:ea typeface="+mj-lt"/>
                <a:cs typeface="+mj-lt"/>
              </a:rPr>
              <a:t> </a:t>
            </a:r>
            <a:r>
              <a:rPr lang="en-US" sz="2400" dirty="0" err="1">
                <a:ea typeface="+mj-lt"/>
                <a:cs typeface="+mj-lt"/>
              </a:rPr>
              <a:t>även</a:t>
            </a:r>
            <a:r>
              <a:rPr lang="en-US" sz="2400" dirty="0">
                <a:ea typeface="+mj-lt"/>
                <a:cs typeface="+mj-lt"/>
              </a:rPr>
              <a:t> </a:t>
            </a:r>
            <a:r>
              <a:rPr lang="en-US" sz="2400" dirty="0" err="1">
                <a:ea typeface="+mj-lt"/>
                <a:cs typeface="+mj-lt"/>
              </a:rPr>
              <a:t>söka</a:t>
            </a:r>
            <a:r>
              <a:rPr lang="en-US" sz="2400" dirty="0">
                <a:ea typeface="+mj-lt"/>
                <a:cs typeface="+mj-lt"/>
              </a:rPr>
              <a:t> och </a:t>
            </a:r>
            <a:r>
              <a:rPr lang="en-US" sz="2400" dirty="0" err="1">
                <a:ea typeface="+mj-lt"/>
                <a:cs typeface="+mj-lt"/>
              </a:rPr>
              <a:t>sortera</a:t>
            </a:r>
            <a:r>
              <a:rPr lang="en-US" sz="2400" dirty="0">
                <a:ea typeface="+mj-lt"/>
                <a:cs typeface="+mj-lt"/>
              </a:rPr>
              <a:t> listan samt se detaljerad information om varje mall.</a:t>
            </a:r>
          </a:p>
          <a:p>
            <a:endParaRPr lang="en-US" sz="3200" dirty="0"/>
          </a:p>
        </p:txBody>
      </p:sp>
      <p:pic>
        <p:nvPicPr>
          <p:cNvPr id="4" name="Picture 3">
            <a:extLst>
              <a:ext uri="{FF2B5EF4-FFF2-40B4-BE49-F238E27FC236}">
                <a16:creationId xmlns:a16="http://schemas.microsoft.com/office/drawing/2014/main" id="{A9CA478C-7A1D-BD14-00C1-BCF8973ADE31}"/>
              </a:ext>
            </a:extLst>
          </p:cNvPr>
          <p:cNvPicPr>
            <a:picLocks noChangeAspect="1"/>
          </p:cNvPicPr>
          <p:nvPr/>
        </p:nvPicPr>
        <p:blipFill>
          <a:blip r:embed="rId2"/>
          <a:stretch>
            <a:fillRect/>
          </a:stretch>
        </p:blipFill>
        <p:spPr>
          <a:xfrm>
            <a:off x="3916442" y="602582"/>
            <a:ext cx="8277774" cy="6256063"/>
          </a:xfrm>
          <a:prstGeom prst="rect">
            <a:avLst/>
          </a:prstGeom>
        </p:spPr>
      </p:pic>
    </p:spTree>
    <p:extLst>
      <p:ext uri="{BB962C8B-B14F-4D97-AF65-F5344CB8AC3E}">
        <p14:creationId xmlns:p14="http://schemas.microsoft.com/office/powerpoint/2010/main" val="241385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CBB7-AFC0-C6AE-6A4E-615916732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F2CF1-39B6-BE68-2C52-908A5D562425}"/>
              </a:ext>
            </a:extLst>
          </p:cNvPr>
          <p:cNvSpPr>
            <a:spLocks noGrp="1"/>
          </p:cNvSpPr>
          <p:nvPr>
            <p:ph type="title"/>
          </p:nvPr>
        </p:nvSpPr>
        <p:spPr>
          <a:xfrm>
            <a:off x="218440" y="-635"/>
            <a:ext cx="3322320" cy="6690043"/>
          </a:xfrm>
        </p:spPr>
        <p:txBody>
          <a:bodyPr>
            <a:normAutofit/>
          </a:bodyPr>
          <a:lstStyle/>
          <a:p>
            <a:r>
              <a:rPr lang="en-US" sz="2400" dirty="0" err="1">
                <a:ea typeface="+mj-lt"/>
                <a:cs typeface="+mj-lt"/>
              </a:rPr>
              <a:t>Här</a:t>
            </a:r>
            <a:r>
              <a:rPr lang="en-US" sz="2400" dirty="0">
                <a:ea typeface="+mj-lt"/>
                <a:cs typeface="+mj-lt"/>
              </a:rPr>
              <a:t> ger du testprocessen ett namn samt fyller i de olika beskrivningarna för </a:t>
            </a:r>
            <a:r>
              <a:rPr lang="en-US" sz="2400" dirty="0" err="1">
                <a:ea typeface="+mj-lt"/>
                <a:cs typeface="+mj-lt"/>
              </a:rPr>
              <a:t>kandidater</a:t>
            </a:r>
            <a:r>
              <a:rPr lang="en-US" sz="2400" dirty="0">
                <a:ea typeface="+mj-lt"/>
                <a:cs typeface="+mj-lt"/>
              </a:rPr>
              <a:t> </a:t>
            </a:r>
            <a:r>
              <a:rPr lang="en-US" sz="2400" dirty="0" err="1">
                <a:ea typeface="+mj-lt"/>
                <a:cs typeface="+mj-lt"/>
              </a:rPr>
              <a:t>samt</a:t>
            </a:r>
            <a:r>
              <a:rPr lang="en-US" sz="2400" dirty="0">
                <a:ea typeface="+mj-lt"/>
                <a:cs typeface="+mj-lt"/>
              </a:rPr>
              <a:t> </a:t>
            </a:r>
            <a:r>
              <a:rPr lang="en-US" sz="2400" dirty="0" err="1">
                <a:ea typeface="+mj-lt"/>
                <a:cs typeface="+mj-lt"/>
              </a:rPr>
              <a:t>administratörer</a:t>
            </a:r>
            <a:r>
              <a:rPr lang="en-US" sz="2400" dirty="0">
                <a:ea typeface="+mj-lt"/>
                <a:cs typeface="+mj-lt"/>
              </a:rPr>
              <a:t>.</a:t>
            </a:r>
            <a:br>
              <a:rPr lang="en-US" sz="2400" dirty="0">
                <a:ea typeface="+mj-lt"/>
                <a:cs typeface="+mj-lt"/>
              </a:rPr>
            </a:br>
            <a:r>
              <a:rPr lang="en-US" sz="2400" dirty="0">
                <a:ea typeface="+mj-lt"/>
                <a:cs typeface="+mj-lt"/>
              </a:rPr>
              <a:t>Du </a:t>
            </a:r>
            <a:r>
              <a:rPr lang="en-US" sz="2400" dirty="0" err="1">
                <a:ea typeface="+mj-lt"/>
                <a:cs typeface="+mj-lt"/>
              </a:rPr>
              <a:t>kan</a:t>
            </a:r>
            <a:r>
              <a:rPr lang="en-US" sz="2400" dirty="0">
                <a:ea typeface="+mj-lt"/>
                <a:cs typeface="+mj-lt"/>
              </a:rPr>
              <a:t> </a:t>
            </a:r>
            <a:r>
              <a:rPr lang="en-US" sz="2400" dirty="0" err="1">
                <a:ea typeface="+mj-lt"/>
                <a:cs typeface="+mj-lt"/>
              </a:rPr>
              <a:t>även</a:t>
            </a:r>
            <a:r>
              <a:rPr lang="en-US" sz="2400" dirty="0">
                <a:ea typeface="+mj-lt"/>
                <a:cs typeface="+mj-lt"/>
              </a:rPr>
              <a:t> </a:t>
            </a:r>
            <a:r>
              <a:rPr lang="en-US" sz="2400" dirty="0" err="1">
                <a:ea typeface="+mj-lt"/>
                <a:cs typeface="+mj-lt"/>
              </a:rPr>
              <a:t>sätta</a:t>
            </a:r>
            <a:r>
              <a:rPr lang="en-US" sz="2400" dirty="0">
                <a:ea typeface="+mj-lt"/>
                <a:cs typeface="+mj-lt"/>
              </a:rPr>
              <a:t> en deadline för testprocessen om du vill.</a:t>
            </a:r>
          </a:p>
          <a:p>
            <a:endParaRPr lang="en-US" sz="3200" dirty="0"/>
          </a:p>
        </p:txBody>
      </p:sp>
      <p:pic>
        <p:nvPicPr>
          <p:cNvPr id="3" name="Picture 2">
            <a:extLst>
              <a:ext uri="{FF2B5EF4-FFF2-40B4-BE49-F238E27FC236}">
                <a16:creationId xmlns:a16="http://schemas.microsoft.com/office/drawing/2014/main" id="{9FDDD235-1408-21AE-6AB8-A9ACB8DBAE55}"/>
              </a:ext>
            </a:extLst>
          </p:cNvPr>
          <p:cNvPicPr>
            <a:picLocks noChangeAspect="1"/>
          </p:cNvPicPr>
          <p:nvPr/>
        </p:nvPicPr>
        <p:blipFill>
          <a:blip r:embed="rId2"/>
          <a:stretch>
            <a:fillRect/>
          </a:stretch>
        </p:blipFill>
        <p:spPr>
          <a:xfrm>
            <a:off x="3917304" y="609595"/>
            <a:ext cx="8161882" cy="6247033"/>
          </a:xfrm>
          <a:prstGeom prst="rect">
            <a:avLst/>
          </a:prstGeom>
        </p:spPr>
      </p:pic>
    </p:spTree>
    <p:extLst>
      <p:ext uri="{BB962C8B-B14F-4D97-AF65-F5344CB8AC3E}">
        <p14:creationId xmlns:p14="http://schemas.microsoft.com/office/powerpoint/2010/main" val="230577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CD9A-DB52-29AF-A8B1-2BEC991A5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E68BB-7440-4E6B-4991-8CC73EC3D2DA}"/>
              </a:ext>
            </a:extLst>
          </p:cNvPr>
          <p:cNvSpPr>
            <a:spLocks noGrp="1"/>
          </p:cNvSpPr>
          <p:nvPr>
            <p:ph type="title"/>
          </p:nvPr>
        </p:nvSpPr>
        <p:spPr>
          <a:xfrm>
            <a:off x="238760" y="-635"/>
            <a:ext cx="3738880" cy="6629083"/>
          </a:xfrm>
        </p:spPr>
        <p:txBody>
          <a:bodyPr>
            <a:normAutofit/>
          </a:bodyPr>
          <a:lstStyle/>
          <a:p>
            <a:r>
              <a:rPr lang="en-US" sz="2400" err="1">
                <a:ea typeface="+mj-lt"/>
                <a:cs typeface="+mj-lt"/>
              </a:rPr>
              <a:t>Här</a:t>
            </a:r>
            <a:r>
              <a:rPr lang="en-US" sz="2400" dirty="0">
                <a:ea typeface="+mj-lt"/>
                <a:cs typeface="+mj-lt"/>
              </a:rPr>
              <a:t> ser du </a:t>
            </a:r>
            <a:r>
              <a:rPr lang="en-US" sz="2400" err="1">
                <a:ea typeface="+mj-lt"/>
                <a:cs typeface="+mj-lt"/>
              </a:rPr>
              <a:t>en</a:t>
            </a:r>
            <a:r>
              <a:rPr lang="en-US" sz="2400" dirty="0">
                <a:ea typeface="+mj-lt"/>
                <a:cs typeface="+mj-lt"/>
              </a:rPr>
              <a:t> </a:t>
            </a:r>
            <a:r>
              <a:rPr lang="en-US" sz="2400" err="1">
                <a:ea typeface="+mj-lt"/>
                <a:cs typeface="+mj-lt"/>
              </a:rPr>
              <a:t>översikt</a:t>
            </a:r>
            <a:r>
              <a:rPr lang="en-US" sz="2400" dirty="0">
                <a:ea typeface="+mj-lt"/>
                <a:cs typeface="+mj-lt"/>
              </a:rPr>
              <a:t> </a:t>
            </a:r>
            <a:r>
              <a:rPr lang="en-US" sz="2400" err="1">
                <a:ea typeface="+mj-lt"/>
                <a:cs typeface="+mj-lt"/>
              </a:rPr>
              <a:t>över</a:t>
            </a:r>
            <a:r>
              <a:rPr lang="en-US" sz="2400" dirty="0">
                <a:ea typeface="+mj-lt"/>
                <a:cs typeface="+mj-lt"/>
              </a:rPr>
              <a:t> </a:t>
            </a:r>
            <a:r>
              <a:rPr lang="en-US" sz="2400" err="1">
                <a:ea typeface="+mj-lt"/>
                <a:cs typeface="+mj-lt"/>
              </a:rPr>
              <a:t>testprocessens</a:t>
            </a:r>
            <a:r>
              <a:rPr lang="en-US" sz="2400" dirty="0">
                <a:ea typeface="+mj-lt"/>
                <a:cs typeface="+mj-lt"/>
              </a:rPr>
              <a:t> </a:t>
            </a:r>
            <a:r>
              <a:rPr lang="en-US" sz="2400" err="1">
                <a:ea typeface="+mj-lt"/>
                <a:cs typeface="+mj-lt"/>
              </a:rPr>
              <a:t>olika</a:t>
            </a:r>
            <a:r>
              <a:rPr lang="en-US" sz="2400" dirty="0">
                <a:ea typeface="+mj-lt"/>
                <a:cs typeface="+mj-lt"/>
              </a:rPr>
              <a:t> </a:t>
            </a:r>
            <a:r>
              <a:rPr lang="en-US" sz="2400" err="1">
                <a:ea typeface="+mj-lt"/>
                <a:cs typeface="+mj-lt"/>
              </a:rPr>
              <a:t>delar</a:t>
            </a:r>
            <a:r>
              <a:rPr lang="en-US" sz="2400" dirty="0">
                <a:ea typeface="+mj-lt"/>
                <a:cs typeface="+mj-lt"/>
              </a:rPr>
              <a:t> och </a:t>
            </a:r>
            <a:r>
              <a:rPr lang="en-US" sz="2400" err="1">
                <a:ea typeface="+mj-lt"/>
                <a:cs typeface="+mj-lt"/>
              </a:rPr>
              <a:t>i</a:t>
            </a:r>
            <a:r>
              <a:rPr lang="en-US" sz="2400" dirty="0">
                <a:ea typeface="+mj-lt"/>
                <a:cs typeface="+mj-lt"/>
              </a:rPr>
              <a:t> </a:t>
            </a:r>
            <a:r>
              <a:rPr lang="en-US" sz="2400" err="1">
                <a:ea typeface="+mj-lt"/>
                <a:cs typeface="+mj-lt"/>
              </a:rPr>
              <a:t>vilken</a:t>
            </a:r>
            <a:r>
              <a:rPr lang="en-US" sz="2400" dirty="0">
                <a:ea typeface="+mj-lt"/>
                <a:cs typeface="+mj-lt"/>
              </a:rPr>
              <a:t> </a:t>
            </a:r>
            <a:r>
              <a:rPr lang="en-US" sz="2400" err="1">
                <a:ea typeface="+mj-lt"/>
                <a:cs typeface="+mj-lt"/>
              </a:rPr>
              <a:t>ordning</a:t>
            </a:r>
            <a:r>
              <a:rPr lang="en-US" sz="2400" dirty="0">
                <a:ea typeface="+mj-lt"/>
                <a:cs typeface="+mj-lt"/>
              </a:rPr>
              <a:t> de </a:t>
            </a:r>
            <a:r>
              <a:rPr lang="en-US" sz="2400" err="1">
                <a:ea typeface="+mj-lt"/>
                <a:cs typeface="+mj-lt"/>
              </a:rPr>
              <a:t>presenteras</a:t>
            </a:r>
            <a:r>
              <a:rPr lang="en-US" sz="2400" dirty="0">
                <a:ea typeface="+mj-lt"/>
                <a:cs typeface="+mj-lt"/>
              </a:rPr>
              <a:t> för </a:t>
            </a:r>
            <a:r>
              <a:rPr lang="en-US" sz="2400" err="1">
                <a:ea typeface="+mj-lt"/>
                <a:cs typeface="+mj-lt"/>
              </a:rPr>
              <a:t>kandidaten</a:t>
            </a:r>
            <a:r>
              <a:rPr lang="en-US" sz="2400" dirty="0">
                <a:ea typeface="+mj-lt"/>
                <a:cs typeface="+mj-lt"/>
              </a:rPr>
              <a:t>. Du </a:t>
            </a:r>
            <a:r>
              <a:rPr lang="en-US" sz="2400" err="1">
                <a:ea typeface="+mj-lt"/>
                <a:cs typeface="+mj-lt"/>
              </a:rPr>
              <a:t>kan</a:t>
            </a:r>
            <a:r>
              <a:rPr lang="en-US" sz="2400" dirty="0">
                <a:ea typeface="+mj-lt"/>
                <a:cs typeface="+mj-lt"/>
              </a:rPr>
              <a:t> </a:t>
            </a:r>
            <a:r>
              <a:rPr lang="en-US" sz="2400" err="1">
                <a:ea typeface="+mj-lt"/>
                <a:cs typeface="+mj-lt"/>
              </a:rPr>
              <a:t>slå</a:t>
            </a:r>
            <a:r>
              <a:rPr lang="en-US" sz="2400" dirty="0">
                <a:ea typeface="+mj-lt"/>
                <a:cs typeface="+mj-lt"/>
              </a:rPr>
              <a:t> </a:t>
            </a:r>
            <a:r>
              <a:rPr lang="en-US" sz="2400" err="1">
                <a:ea typeface="+mj-lt"/>
                <a:cs typeface="+mj-lt"/>
              </a:rPr>
              <a:t>på</a:t>
            </a:r>
            <a:r>
              <a:rPr lang="en-US" sz="2400" dirty="0">
                <a:ea typeface="+mj-lt"/>
                <a:cs typeface="+mj-lt"/>
              </a:rPr>
              <a:t> </a:t>
            </a:r>
            <a:r>
              <a:rPr lang="en-US" sz="2400" err="1">
                <a:ea typeface="+mj-lt"/>
                <a:cs typeface="+mj-lt"/>
              </a:rPr>
              <a:t>redigeringsläget</a:t>
            </a:r>
            <a:r>
              <a:rPr lang="en-US" sz="2400" dirty="0">
                <a:ea typeface="+mj-lt"/>
                <a:cs typeface="+mj-lt"/>
              </a:rPr>
              <a:t> för </a:t>
            </a:r>
            <a:r>
              <a:rPr lang="en-US" sz="2400" err="1">
                <a:ea typeface="+mj-lt"/>
                <a:cs typeface="+mj-lt"/>
              </a:rPr>
              <a:t>att</a:t>
            </a:r>
            <a:r>
              <a:rPr lang="en-US" sz="2400" dirty="0">
                <a:ea typeface="+mj-lt"/>
                <a:cs typeface="+mj-lt"/>
              </a:rPr>
              <a:t> </a:t>
            </a:r>
            <a:r>
              <a:rPr lang="en-US" sz="2400" err="1">
                <a:ea typeface="+mj-lt"/>
                <a:cs typeface="+mj-lt"/>
              </a:rPr>
              <a:t>göra</a:t>
            </a:r>
            <a:r>
              <a:rPr lang="en-US" sz="2400" dirty="0">
                <a:ea typeface="+mj-lt"/>
                <a:cs typeface="+mj-lt"/>
              </a:rPr>
              <a:t> </a:t>
            </a:r>
            <a:r>
              <a:rPr lang="en-US" sz="2400" err="1">
                <a:ea typeface="+mj-lt"/>
                <a:cs typeface="+mj-lt"/>
              </a:rPr>
              <a:t>ändringar</a:t>
            </a:r>
            <a:r>
              <a:rPr lang="en-US" sz="2400" dirty="0">
                <a:ea typeface="+mj-lt"/>
                <a:cs typeface="+mj-lt"/>
              </a:rPr>
              <a:t> </a:t>
            </a:r>
            <a:r>
              <a:rPr lang="en-US" sz="2400" err="1">
                <a:ea typeface="+mj-lt"/>
                <a:cs typeface="+mj-lt"/>
              </a:rPr>
              <a:t>samt</a:t>
            </a:r>
            <a:r>
              <a:rPr lang="en-US" sz="2400" dirty="0">
                <a:ea typeface="+mj-lt"/>
                <a:cs typeface="+mj-lt"/>
              </a:rPr>
              <a:t> </a:t>
            </a:r>
            <a:r>
              <a:rPr lang="en-US" sz="2400" err="1">
                <a:ea typeface="+mj-lt"/>
                <a:cs typeface="+mj-lt"/>
              </a:rPr>
              <a:t>lägga</a:t>
            </a:r>
            <a:r>
              <a:rPr lang="en-US" sz="2400" dirty="0">
                <a:ea typeface="+mj-lt"/>
                <a:cs typeface="+mj-lt"/>
              </a:rPr>
              <a:t> till </a:t>
            </a:r>
            <a:r>
              <a:rPr lang="en-US" sz="2400" err="1">
                <a:ea typeface="+mj-lt"/>
                <a:cs typeface="+mj-lt"/>
              </a:rPr>
              <a:t>eller</a:t>
            </a:r>
            <a:r>
              <a:rPr lang="en-US" sz="2400" dirty="0">
                <a:ea typeface="+mj-lt"/>
                <a:cs typeface="+mj-lt"/>
              </a:rPr>
              <a:t> ta bort </a:t>
            </a:r>
            <a:r>
              <a:rPr lang="en-US" sz="2400" err="1">
                <a:ea typeface="+mj-lt"/>
                <a:cs typeface="+mj-lt"/>
              </a:rPr>
              <a:t>olika</a:t>
            </a:r>
            <a:r>
              <a:rPr lang="en-US" sz="2400" dirty="0">
                <a:ea typeface="+mj-lt"/>
                <a:cs typeface="+mj-lt"/>
              </a:rPr>
              <a:t> </a:t>
            </a:r>
            <a:r>
              <a:rPr lang="en-US" sz="2400" err="1">
                <a:ea typeface="+mj-lt"/>
                <a:cs typeface="+mj-lt"/>
              </a:rPr>
              <a:t>delar</a:t>
            </a:r>
            <a:r>
              <a:rPr lang="en-US" sz="2400" dirty="0">
                <a:ea typeface="+mj-lt"/>
                <a:cs typeface="+mj-lt"/>
              </a:rPr>
              <a:t>.</a:t>
            </a:r>
            <a:endParaRPr lang="en-US" sz="2400"/>
          </a:p>
          <a:p>
            <a:endParaRPr lang="en-US" sz="3200" dirty="0"/>
          </a:p>
        </p:txBody>
      </p:sp>
      <p:pic>
        <p:nvPicPr>
          <p:cNvPr id="4" name="Picture 3">
            <a:extLst>
              <a:ext uri="{FF2B5EF4-FFF2-40B4-BE49-F238E27FC236}">
                <a16:creationId xmlns:a16="http://schemas.microsoft.com/office/drawing/2014/main" id="{1D64DF1F-6539-8D8F-8013-99365417FE10}"/>
              </a:ext>
            </a:extLst>
          </p:cNvPr>
          <p:cNvPicPr>
            <a:picLocks noChangeAspect="1"/>
          </p:cNvPicPr>
          <p:nvPr/>
        </p:nvPicPr>
        <p:blipFill>
          <a:blip r:embed="rId2"/>
          <a:stretch>
            <a:fillRect/>
          </a:stretch>
        </p:blipFill>
        <p:spPr>
          <a:xfrm>
            <a:off x="3998583" y="714574"/>
            <a:ext cx="8063037" cy="6138674"/>
          </a:xfrm>
          <a:prstGeom prst="rect">
            <a:avLst/>
          </a:prstGeom>
        </p:spPr>
      </p:pic>
    </p:spTree>
    <p:extLst>
      <p:ext uri="{BB962C8B-B14F-4D97-AF65-F5344CB8AC3E}">
        <p14:creationId xmlns:p14="http://schemas.microsoft.com/office/powerpoint/2010/main" val="148439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5693-18C4-3268-B170-712FACEF3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7D58F-6865-57F1-EF63-B2FD562F1D7C}"/>
              </a:ext>
            </a:extLst>
          </p:cNvPr>
          <p:cNvSpPr>
            <a:spLocks noGrp="1"/>
          </p:cNvSpPr>
          <p:nvPr>
            <p:ph type="title"/>
          </p:nvPr>
        </p:nvSpPr>
        <p:spPr>
          <a:xfrm>
            <a:off x="238760" y="-635"/>
            <a:ext cx="3556000" cy="6598603"/>
          </a:xfrm>
        </p:spPr>
        <p:txBody>
          <a:bodyPr>
            <a:normAutofit/>
          </a:bodyPr>
          <a:lstStyle/>
          <a:p>
            <a:r>
              <a:rPr lang="en-US" sz="2400" err="1">
                <a:ea typeface="+mj-lt"/>
                <a:cs typeface="+mj-lt"/>
              </a:rPr>
              <a:t>Här</a:t>
            </a:r>
            <a:r>
              <a:rPr lang="en-US" sz="2400" dirty="0">
                <a:ea typeface="+mj-lt"/>
                <a:cs typeface="+mj-lt"/>
              </a:rPr>
              <a:t> ser du </a:t>
            </a:r>
            <a:r>
              <a:rPr lang="en-US" sz="2400" err="1">
                <a:ea typeface="+mj-lt"/>
                <a:cs typeface="+mj-lt"/>
              </a:rPr>
              <a:t>testprocessens</a:t>
            </a:r>
            <a:r>
              <a:rPr lang="en-US" sz="2400" dirty="0">
                <a:ea typeface="+mj-lt"/>
                <a:cs typeface="+mj-lt"/>
              </a:rPr>
              <a:t> </a:t>
            </a:r>
            <a:r>
              <a:rPr lang="en-US" sz="2400" err="1">
                <a:ea typeface="+mj-lt"/>
                <a:cs typeface="+mj-lt"/>
              </a:rPr>
              <a:t>matchningspoäng</a:t>
            </a:r>
            <a:r>
              <a:rPr lang="en-US" sz="2400" dirty="0">
                <a:ea typeface="+mj-lt"/>
                <a:cs typeface="+mj-lt"/>
              </a:rPr>
              <a:t> om </a:t>
            </a:r>
            <a:r>
              <a:rPr lang="en-US" sz="2400" err="1">
                <a:ea typeface="+mj-lt"/>
                <a:cs typeface="+mj-lt"/>
              </a:rPr>
              <a:t>detta</a:t>
            </a:r>
            <a:r>
              <a:rPr lang="en-US" sz="2400" dirty="0">
                <a:ea typeface="+mj-lt"/>
                <a:cs typeface="+mj-lt"/>
              </a:rPr>
              <a:t> </a:t>
            </a:r>
            <a:r>
              <a:rPr lang="en-US" sz="2400" err="1">
                <a:ea typeface="+mj-lt"/>
                <a:cs typeface="+mj-lt"/>
              </a:rPr>
              <a:t>är</a:t>
            </a:r>
            <a:r>
              <a:rPr lang="en-US" sz="2400" dirty="0">
                <a:ea typeface="+mj-lt"/>
                <a:cs typeface="+mj-lt"/>
              </a:rPr>
              <a:t> </a:t>
            </a:r>
            <a:r>
              <a:rPr lang="en-US" sz="2400" err="1">
                <a:ea typeface="+mj-lt"/>
                <a:cs typeface="+mj-lt"/>
              </a:rPr>
              <a:t>förvalt</a:t>
            </a:r>
            <a:r>
              <a:rPr lang="en-US" sz="2400" dirty="0">
                <a:ea typeface="+mj-lt"/>
                <a:cs typeface="+mj-lt"/>
              </a:rPr>
              <a:t>. Du </a:t>
            </a:r>
            <a:r>
              <a:rPr lang="en-US" sz="2400" err="1">
                <a:ea typeface="+mj-lt"/>
                <a:cs typeface="+mj-lt"/>
              </a:rPr>
              <a:t>själv</a:t>
            </a:r>
            <a:r>
              <a:rPr lang="en-US" sz="2400" dirty="0">
                <a:ea typeface="+mj-lt"/>
                <a:cs typeface="+mj-lt"/>
              </a:rPr>
              <a:t> </a:t>
            </a:r>
            <a:r>
              <a:rPr lang="en-US" sz="2400" err="1">
                <a:ea typeface="+mj-lt"/>
                <a:cs typeface="+mj-lt"/>
              </a:rPr>
              <a:t>slå</a:t>
            </a:r>
            <a:r>
              <a:rPr lang="en-US" sz="2400" dirty="0">
                <a:ea typeface="+mj-lt"/>
                <a:cs typeface="+mj-lt"/>
              </a:rPr>
              <a:t> </a:t>
            </a:r>
            <a:r>
              <a:rPr lang="en-US" sz="2400" err="1">
                <a:ea typeface="+mj-lt"/>
                <a:cs typeface="+mj-lt"/>
              </a:rPr>
              <a:t>på</a:t>
            </a:r>
            <a:r>
              <a:rPr lang="en-US" sz="2400" dirty="0">
                <a:ea typeface="+mj-lt"/>
                <a:cs typeface="+mj-lt"/>
              </a:rPr>
              <a:t> </a:t>
            </a:r>
            <a:r>
              <a:rPr lang="en-US" sz="2400" err="1">
                <a:ea typeface="+mj-lt"/>
                <a:cs typeface="+mj-lt"/>
              </a:rPr>
              <a:t>redigeringsläget</a:t>
            </a:r>
            <a:r>
              <a:rPr lang="en-US" sz="2400" dirty="0">
                <a:ea typeface="+mj-lt"/>
                <a:cs typeface="+mj-lt"/>
              </a:rPr>
              <a:t> för </a:t>
            </a:r>
            <a:r>
              <a:rPr lang="en-US" sz="2400" err="1">
                <a:ea typeface="+mj-lt"/>
                <a:cs typeface="+mj-lt"/>
              </a:rPr>
              <a:t>att</a:t>
            </a:r>
            <a:r>
              <a:rPr lang="en-US" sz="2400" dirty="0">
                <a:ea typeface="+mj-lt"/>
                <a:cs typeface="+mj-lt"/>
              </a:rPr>
              <a:t> </a:t>
            </a:r>
            <a:r>
              <a:rPr lang="en-US" sz="2400" err="1">
                <a:ea typeface="+mj-lt"/>
                <a:cs typeface="+mj-lt"/>
              </a:rPr>
              <a:t>göra</a:t>
            </a:r>
            <a:r>
              <a:rPr lang="en-US" sz="2400" dirty="0">
                <a:ea typeface="+mj-lt"/>
                <a:cs typeface="+mj-lt"/>
              </a:rPr>
              <a:t> </a:t>
            </a:r>
            <a:r>
              <a:rPr lang="en-US" sz="2400" err="1">
                <a:ea typeface="+mj-lt"/>
                <a:cs typeface="+mj-lt"/>
              </a:rPr>
              <a:t>ändringar</a:t>
            </a:r>
            <a:r>
              <a:rPr lang="en-US" sz="2400" dirty="0">
                <a:ea typeface="+mj-lt"/>
                <a:cs typeface="+mj-lt"/>
              </a:rPr>
              <a:t> </a:t>
            </a:r>
            <a:r>
              <a:rPr lang="en-US" sz="2400" err="1">
                <a:ea typeface="+mj-lt"/>
                <a:cs typeface="+mj-lt"/>
              </a:rPr>
              <a:t>eller</a:t>
            </a:r>
            <a:r>
              <a:rPr lang="en-US" sz="2400" dirty="0">
                <a:ea typeface="+mj-lt"/>
                <a:cs typeface="+mj-lt"/>
              </a:rPr>
              <a:t> om du </a:t>
            </a:r>
            <a:r>
              <a:rPr lang="en-US" sz="2400" err="1">
                <a:ea typeface="+mj-lt"/>
                <a:cs typeface="+mj-lt"/>
              </a:rPr>
              <a:t>vill</a:t>
            </a:r>
            <a:r>
              <a:rPr lang="en-US" sz="2400" dirty="0">
                <a:ea typeface="+mj-lt"/>
                <a:cs typeface="+mj-lt"/>
              </a:rPr>
              <a:t> </a:t>
            </a:r>
            <a:r>
              <a:rPr lang="en-US" sz="2400" err="1">
                <a:ea typeface="+mj-lt"/>
                <a:cs typeface="+mj-lt"/>
              </a:rPr>
              <a:t>skapa</a:t>
            </a:r>
            <a:r>
              <a:rPr lang="en-US" sz="2400" dirty="0">
                <a:ea typeface="+mj-lt"/>
                <a:cs typeface="+mj-lt"/>
              </a:rPr>
              <a:t> </a:t>
            </a:r>
            <a:r>
              <a:rPr lang="en-US" sz="2400" err="1">
                <a:ea typeface="+mj-lt"/>
                <a:cs typeface="+mj-lt"/>
              </a:rPr>
              <a:t>en</a:t>
            </a:r>
            <a:r>
              <a:rPr lang="en-US" sz="2400" dirty="0">
                <a:ea typeface="+mj-lt"/>
                <a:cs typeface="+mj-lt"/>
              </a:rPr>
              <a:t> </a:t>
            </a:r>
            <a:r>
              <a:rPr lang="en-US" sz="2400" err="1">
                <a:ea typeface="+mj-lt"/>
                <a:cs typeface="+mj-lt"/>
              </a:rPr>
              <a:t>helt</a:t>
            </a:r>
            <a:r>
              <a:rPr lang="en-US" sz="2400" dirty="0">
                <a:ea typeface="+mj-lt"/>
                <a:cs typeface="+mj-lt"/>
              </a:rPr>
              <a:t> </a:t>
            </a:r>
            <a:r>
              <a:rPr lang="en-US" sz="2400" err="1">
                <a:ea typeface="+mj-lt"/>
                <a:cs typeface="+mj-lt"/>
              </a:rPr>
              <a:t>ny</a:t>
            </a:r>
            <a:r>
              <a:rPr lang="en-US" sz="2400" dirty="0">
                <a:ea typeface="+mj-lt"/>
                <a:cs typeface="+mj-lt"/>
              </a:rPr>
              <a:t> </a:t>
            </a:r>
            <a:r>
              <a:rPr lang="en-US" sz="2400" err="1">
                <a:ea typeface="+mj-lt"/>
                <a:cs typeface="+mj-lt"/>
              </a:rPr>
              <a:t>matchningspoäng</a:t>
            </a:r>
            <a:r>
              <a:rPr lang="en-US" sz="2400" dirty="0">
                <a:ea typeface="+mj-lt"/>
                <a:cs typeface="+mj-lt"/>
              </a:rPr>
              <a:t>.</a:t>
            </a:r>
            <a:endParaRPr lang="en-US" sz="2400"/>
          </a:p>
          <a:p>
            <a:endParaRPr lang="en-US" sz="3200" dirty="0"/>
          </a:p>
        </p:txBody>
      </p:sp>
      <p:pic>
        <p:nvPicPr>
          <p:cNvPr id="3" name="Picture 2">
            <a:extLst>
              <a:ext uri="{FF2B5EF4-FFF2-40B4-BE49-F238E27FC236}">
                <a16:creationId xmlns:a16="http://schemas.microsoft.com/office/drawing/2014/main" id="{BDB983B1-2FB8-3BAF-2498-72545E3D66C3}"/>
              </a:ext>
            </a:extLst>
          </p:cNvPr>
          <p:cNvPicPr>
            <a:picLocks noChangeAspect="1"/>
          </p:cNvPicPr>
          <p:nvPr/>
        </p:nvPicPr>
        <p:blipFill>
          <a:blip r:embed="rId2"/>
          <a:stretch>
            <a:fillRect/>
          </a:stretch>
        </p:blipFill>
        <p:spPr>
          <a:xfrm>
            <a:off x="3789873" y="454950"/>
            <a:ext cx="8399178" cy="6400305"/>
          </a:xfrm>
          <a:prstGeom prst="rect">
            <a:avLst/>
          </a:prstGeom>
        </p:spPr>
      </p:pic>
    </p:spTree>
    <p:extLst>
      <p:ext uri="{BB962C8B-B14F-4D97-AF65-F5344CB8AC3E}">
        <p14:creationId xmlns:p14="http://schemas.microsoft.com/office/powerpoint/2010/main" val="28676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CA15D-5636-ADB1-C17B-B9151C426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BACFA-72BF-6757-72E3-22C02C426AA9}"/>
              </a:ext>
            </a:extLst>
          </p:cNvPr>
          <p:cNvSpPr>
            <a:spLocks noGrp="1"/>
          </p:cNvSpPr>
          <p:nvPr>
            <p:ph type="title"/>
          </p:nvPr>
        </p:nvSpPr>
        <p:spPr>
          <a:xfrm>
            <a:off x="130616" y="4876"/>
            <a:ext cx="3935019" cy="6829355"/>
          </a:xfrm>
        </p:spPr>
        <p:txBody>
          <a:bodyPr>
            <a:normAutofit/>
          </a:bodyPr>
          <a:lstStyle/>
          <a:p>
            <a:r>
              <a:rPr lang="en-US" sz="2400" err="1">
                <a:ea typeface="+mj-lt"/>
                <a:cs typeface="+mj-lt"/>
              </a:rPr>
              <a:t>Detaljerade</a:t>
            </a:r>
            <a:r>
              <a:rPr lang="en-US" sz="2400" dirty="0">
                <a:ea typeface="+mj-lt"/>
                <a:cs typeface="+mj-lt"/>
              </a:rPr>
              <a:t> </a:t>
            </a:r>
            <a:r>
              <a:rPr lang="en-US" sz="2400" err="1">
                <a:ea typeface="+mj-lt"/>
                <a:cs typeface="+mj-lt"/>
              </a:rPr>
              <a:t>inställningar</a:t>
            </a:r>
            <a:r>
              <a:rPr lang="en-US" sz="2400" dirty="0">
                <a:ea typeface="+mj-lt"/>
                <a:cs typeface="+mj-lt"/>
              </a:rPr>
              <a:t> för </a:t>
            </a:r>
            <a:r>
              <a:rPr lang="en-US" sz="2400" err="1">
                <a:ea typeface="+mj-lt"/>
                <a:cs typeface="+mj-lt"/>
              </a:rPr>
              <a:t>rapporter</a:t>
            </a:r>
            <a:r>
              <a:rPr lang="en-US" sz="2400" dirty="0">
                <a:ea typeface="+mj-lt"/>
                <a:cs typeface="+mj-lt"/>
              </a:rPr>
              <a:t>, e-post </a:t>
            </a:r>
            <a:r>
              <a:rPr lang="en-US" sz="2400" err="1">
                <a:ea typeface="+mj-lt"/>
                <a:cs typeface="+mj-lt"/>
              </a:rPr>
              <a:t>notiser</a:t>
            </a:r>
            <a:r>
              <a:rPr lang="en-US" sz="2400" dirty="0">
                <a:ea typeface="+mj-lt"/>
                <a:cs typeface="+mj-lt"/>
              </a:rPr>
              <a:t>, status, </a:t>
            </a:r>
            <a:r>
              <a:rPr lang="en-US" sz="2400" err="1">
                <a:ea typeface="+mj-lt"/>
                <a:cs typeface="+mj-lt"/>
              </a:rPr>
              <a:t>samt</a:t>
            </a:r>
            <a:r>
              <a:rPr lang="en-US" sz="2400" dirty="0">
                <a:ea typeface="+mj-lt"/>
                <a:cs typeface="+mj-lt"/>
              </a:rPr>
              <a:t> extra </a:t>
            </a:r>
            <a:r>
              <a:rPr lang="en-US" sz="2400" err="1">
                <a:ea typeface="+mj-lt"/>
                <a:cs typeface="+mj-lt"/>
              </a:rPr>
              <a:t>poäng</a:t>
            </a:r>
            <a:r>
              <a:rPr lang="en-US" sz="2400" dirty="0">
                <a:ea typeface="+mj-lt"/>
                <a:cs typeface="+mj-lt"/>
              </a:rPr>
              <a:t> </a:t>
            </a:r>
            <a:r>
              <a:rPr lang="en-US" sz="2400" err="1">
                <a:ea typeface="+mj-lt"/>
                <a:cs typeface="+mj-lt"/>
              </a:rPr>
              <a:t>som</a:t>
            </a:r>
            <a:r>
              <a:rPr lang="en-US" sz="2400" dirty="0">
                <a:ea typeface="+mj-lt"/>
                <a:cs typeface="+mj-lt"/>
              </a:rPr>
              <a:t> visas </a:t>
            </a:r>
            <a:r>
              <a:rPr lang="en-US" sz="2400" err="1">
                <a:ea typeface="+mj-lt"/>
                <a:cs typeface="+mj-lt"/>
              </a:rPr>
              <a:t>i</a:t>
            </a:r>
            <a:r>
              <a:rPr lang="en-US" sz="2400" dirty="0">
                <a:ea typeface="+mj-lt"/>
                <a:cs typeface="+mj-lt"/>
              </a:rPr>
              <a:t> </a:t>
            </a:r>
            <a:r>
              <a:rPr lang="en-US" sz="2400" err="1">
                <a:ea typeface="+mj-lt"/>
                <a:cs typeface="+mj-lt"/>
              </a:rPr>
              <a:t>jämförelsevyn</a:t>
            </a:r>
            <a:r>
              <a:rPr lang="en-US" sz="2400" dirty="0">
                <a:ea typeface="+mj-lt"/>
                <a:cs typeface="+mj-lt"/>
              </a:rPr>
              <a:t>. </a:t>
            </a:r>
            <a:br>
              <a:rPr lang="en-US" dirty="0"/>
            </a:br>
            <a:br>
              <a:rPr lang="en-US" dirty="0"/>
            </a:br>
            <a:r>
              <a:rPr lang="en-US" sz="2400" dirty="0">
                <a:ea typeface="+mj-lt"/>
                <a:cs typeface="+mj-lt"/>
              </a:rPr>
              <a:t>Du </a:t>
            </a:r>
            <a:r>
              <a:rPr lang="en-US" sz="2400" err="1">
                <a:ea typeface="+mj-lt"/>
                <a:cs typeface="+mj-lt"/>
              </a:rPr>
              <a:t>kan</a:t>
            </a:r>
            <a:r>
              <a:rPr lang="en-US" sz="2400" dirty="0">
                <a:ea typeface="+mj-lt"/>
                <a:cs typeface="+mj-lt"/>
              </a:rPr>
              <a:t> </a:t>
            </a:r>
            <a:r>
              <a:rPr lang="en-US" sz="2400" err="1">
                <a:ea typeface="+mj-lt"/>
                <a:cs typeface="+mj-lt"/>
              </a:rPr>
              <a:t>även</a:t>
            </a:r>
            <a:r>
              <a:rPr lang="en-US" sz="2400" dirty="0">
                <a:ea typeface="+mj-lt"/>
                <a:cs typeface="+mj-lt"/>
              </a:rPr>
              <a:t> </a:t>
            </a:r>
            <a:r>
              <a:rPr lang="en-US" sz="2400" err="1">
                <a:ea typeface="+mj-lt"/>
                <a:cs typeface="+mj-lt"/>
              </a:rPr>
              <a:t>välja</a:t>
            </a:r>
            <a:r>
              <a:rPr lang="en-US" sz="2400" dirty="0">
                <a:ea typeface="+mj-lt"/>
                <a:cs typeface="+mj-lt"/>
              </a:rPr>
              <a:t> </a:t>
            </a:r>
            <a:r>
              <a:rPr lang="en-US" sz="2400" err="1">
                <a:ea typeface="+mj-lt"/>
                <a:cs typeface="+mj-lt"/>
              </a:rPr>
              <a:t>att</a:t>
            </a:r>
            <a:r>
              <a:rPr lang="en-US" sz="2400" dirty="0">
                <a:ea typeface="+mj-lt"/>
                <a:cs typeface="+mj-lt"/>
              </a:rPr>
              <a:t> </a:t>
            </a:r>
            <a:r>
              <a:rPr lang="en-US" sz="2400" err="1">
                <a:ea typeface="+mj-lt"/>
                <a:cs typeface="+mj-lt"/>
              </a:rPr>
              <a:t>spara</a:t>
            </a:r>
            <a:r>
              <a:rPr lang="en-US" sz="2400" dirty="0">
                <a:ea typeface="+mj-lt"/>
                <a:cs typeface="+mj-lt"/>
              </a:rPr>
              <a:t> din </a:t>
            </a:r>
            <a:r>
              <a:rPr lang="en-US" sz="2400" err="1">
                <a:ea typeface="+mj-lt"/>
                <a:cs typeface="+mj-lt"/>
              </a:rPr>
              <a:t>testprocess</a:t>
            </a:r>
            <a:r>
              <a:rPr lang="en-US" sz="2400" dirty="0">
                <a:ea typeface="+mj-lt"/>
                <a:cs typeface="+mj-lt"/>
              </a:rPr>
              <a:t> </a:t>
            </a:r>
            <a:r>
              <a:rPr lang="en-US" sz="2400" err="1">
                <a:ea typeface="+mj-lt"/>
                <a:cs typeface="+mj-lt"/>
              </a:rPr>
              <a:t>som</a:t>
            </a:r>
            <a:r>
              <a:rPr lang="en-US" sz="2400" dirty="0">
                <a:ea typeface="+mj-lt"/>
                <a:cs typeface="+mj-lt"/>
              </a:rPr>
              <a:t> </a:t>
            </a:r>
            <a:r>
              <a:rPr lang="en-US" sz="2400" err="1">
                <a:ea typeface="+mj-lt"/>
                <a:cs typeface="+mj-lt"/>
              </a:rPr>
              <a:t>en</a:t>
            </a:r>
            <a:r>
              <a:rPr lang="en-US" sz="2400" dirty="0">
                <a:ea typeface="+mj-lt"/>
                <a:cs typeface="+mj-lt"/>
              </a:rPr>
              <a:t> mall, den </a:t>
            </a:r>
            <a:r>
              <a:rPr lang="en-US" sz="2400" err="1">
                <a:ea typeface="+mj-lt"/>
                <a:cs typeface="+mj-lt"/>
              </a:rPr>
              <a:t>kommer</a:t>
            </a:r>
            <a:r>
              <a:rPr lang="en-US" sz="2400" dirty="0">
                <a:ea typeface="+mj-lt"/>
                <a:cs typeface="+mj-lt"/>
              </a:rPr>
              <a:t> </a:t>
            </a:r>
            <a:r>
              <a:rPr lang="en-US" sz="2400" err="1">
                <a:ea typeface="+mj-lt"/>
                <a:cs typeface="+mj-lt"/>
              </a:rPr>
              <a:t>då</a:t>
            </a:r>
            <a:r>
              <a:rPr lang="en-US" sz="2400" dirty="0">
                <a:ea typeface="+mj-lt"/>
                <a:cs typeface="+mj-lt"/>
              </a:rPr>
              <a:t> </a:t>
            </a:r>
            <a:r>
              <a:rPr lang="en-US" sz="2400" err="1">
                <a:ea typeface="+mj-lt"/>
                <a:cs typeface="+mj-lt"/>
              </a:rPr>
              <a:t>att</a:t>
            </a:r>
            <a:r>
              <a:rPr lang="en-US" sz="2400" dirty="0">
                <a:ea typeface="+mj-lt"/>
                <a:cs typeface="+mj-lt"/>
              </a:rPr>
              <a:t> </a:t>
            </a:r>
            <a:r>
              <a:rPr lang="en-US" sz="2400" err="1">
                <a:ea typeface="+mj-lt"/>
                <a:cs typeface="+mj-lt"/>
              </a:rPr>
              <a:t>finnas</a:t>
            </a:r>
            <a:r>
              <a:rPr lang="en-US" sz="2400" dirty="0">
                <a:ea typeface="+mj-lt"/>
                <a:cs typeface="+mj-lt"/>
              </a:rPr>
              <a:t> </a:t>
            </a:r>
            <a:r>
              <a:rPr lang="en-US" sz="2400" err="1">
                <a:ea typeface="+mj-lt"/>
                <a:cs typeface="+mj-lt"/>
              </a:rPr>
              <a:t>som</a:t>
            </a:r>
            <a:r>
              <a:rPr lang="en-US" sz="2400" dirty="0">
                <a:ea typeface="+mj-lt"/>
                <a:cs typeface="+mj-lt"/>
              </a:rPr>
              <a:t> </a:t>
            </a:r>
            <a:r>
              <a:rPr lang="en-US" sz="2400" err="1">
                <a:ea typeface="+mj-lt"/>
                <a:cs typeface="+mj-lt"/>
              </a:rPr>
              <a:t>valbart</a:t>
            </a:r>
            <a:r>
              <a:rPr lang="en-US" sz="2400" dirty="0">
                <a:ea typeface="+mj-lt"/>
                <a:cs typeface="+mj-lt"/>
              </a:rPr>
              <a:t> </a:t>
            </a:r>
            <a:r>
              <a:rPr lang="en-US" sz="2400" err="1">
                <a:ea typeface="+mj-lt"/>
                <a:cs typeface="+mj-lt"/>
              </a:rPr>
              <a:t>alternativ</a:t>
            </a:r>
            <a:r>
              <a:rPr lang="en-US" sz="2400" dirty="0">
                <a:ea typeface="+mj-lt"/>
                <a:cs typeface="+mj-lt"/>
              </a:rPr>
              <a:t> </a:t>
            </a:r>
            <a:r>
              <a:rPr lang="en-US" sz="2400" err="1">
                <a:ea typeface="+mj-lt"/>
                <a:cs typeface="+mj-lt"/>
              </a:rPr>
              <a:t>i</a:t>
            </a:r>
            <a:r>
              <a:rPr lang="en-US" sz="2400" dirty="0">
                <a:ea typeface="+mj-lt"/>
                <a:cs typeface="+mj-lt"/>
              </a:rPr>
              <a:t> det </a:t>
            </a:r>
            <a:r>
              <a:rPr lang="en-US" sz="2400" err="1">
                <a:ea typeface="+mj-lt"/>
                <a:cs typeface="+mj-lt"/>
              </a:rPr>
              <a:t>första</a:t>
            </a:r>
            <a:r>
              <a:rPr lang="en-US" sz="2400" dirty="0">
                <a:ea typeface="+mj-lt"/>
                <a:cs typeface="+mj-lt"/>
              </a:rPr>
              <a:t> </a:t>
            </a:r>
            <a:r>
              <a:rPr lang="en-US" sz="2400" err="1">
                <a:ea typeface="+mj-lt"/>
                <a:cs typeface="+mj-lt"/>
              </a:rPr>
              <a:t>steget</a:t>
            </a:r>
            <a:r>
              <a:rPr lang="en-US" sz="2400" dirty="0">
                <a:ea typeface="+mj-lt"/>
                <a:cs typeface="+mj-lt"/>
              </a:rPr>
              <a:t> </a:t>
            </a:r>
            <a:r>
              <a:rPr lang="en-US" sz="2400" err="1">
                <a:ea typeface="+mj-lt"/>
                <a:cs typeface="+mj-lt"/>
              </a:rPr>
              <a:t>nästa</a:t>
            </a:r>
            <a:r>
              <a:rPr lang="en-US" sz="2400" dirty="0">
                <a:ea typeface="+mj-lt"/>
                <a:cs typeface="+mj-lt"/>
              </a:rPr>
              <a:t> </a:t>
            </a:r>
            <a:r>
              <a:rPr lang="en-US" sz="2400" err="1">
                <a:ea typeface="+mj-lt"/>
                <a:cs typeface="+mj-lt"/>
              </a:rPr>
              <a:t>gång</a:t>
            </a:r>
            <a:r>
              <a:rPr lang="en-US" sz="2400" dirty="0">
                <a:ea typeface="+mj-lt"/>
                <a:cs typeface="+mj-lt"/>
              </a:rPr>
              <a:t> du </a:t>
            </a:r>
            <a:r>
              <a:rPr lang="en-US" sz="2400" err="1">
                <a:ea typeface="+mj-lt"/>
                <a:cs typeface="+mj-lt"/>
              </a:rPr>
              <a:t>skapar</a:t>
            </a:r>
            <a:r>
              <a:rPr lang="en-US" sz="2400" dirty="0">
                <a:ea typeface="+mj-lt"/>
                <a:cs typeface="+mj-lt"/>
              </a:rPr>
              <a:t> </a:t>
            </a:r>
            <a:r>
              <a:rPr lang="en-US" sz="2400" err="1">
                <a:ea typeface="+mj-lt"/>
                <a:cs typeface="+mj-lt"/>
              </a:rPr>
              <a:t>en</a:t>
            </a:r>
            <a:r>
              <a:rPr lang="en-US" sz="2400" dirty="0">
                <a:ea typeface="+mj-lt"/>
                <a:cs typeface="+mj-lt"/>
              </a:rPr>
              <a:t> </a:t>
            </a:r>
            <a:r>
              <a:rPr lang="en-US" sz="2400" err="1">
                <a:ea typeface="+mj-lt"/>
                <a:cs typeface="+mj-lt"/>
              </a:rPr>
              <a:t>testprocess</a:t>
            </a:r>
            <a:r>
              <a:rPr lang="en-US" sz="2400" dirty="0">
                <a:ea typeface="+mj-lt"/>
                <a:cs typeface="+mj-lt"/>
              </a:rPr>
              <a:t>.</a:t>
            </a:r>
            <a:endParaRPr lang="en-US" sz="2400" dirty="0"/>
          </a:p>
          <a:p>
            <a:pPr marL="457200" indent="-457200">
              <a:buFont typeface="Arial"/>
              <a:buChar char="•"/>
            </a:pPr>
            <a:endParaRPr lang="en-US" sz="2400" dirty="0"/>
          </a:p>
        </p:txBody>
      </p:sp>
      <p:pic>
        <p:nvPicPr>
          <p:cNvPr id="4" name="Picture 3">
            <a:extLst>
              <a:ext uri="{FF2B5EF4-FFF2-40B4-BE49-F238E27FC236}">
                <a16:creationId xmlns:a16="http://schemas.microsoft.com/office/drawing/2014/main" id="{47452904-1D9F-257C-AC69-63200E3B0028}"/>
              </a:ext>
            </a:extLst>
          </p:cNvPr>
          <p:cNvPicPr>
            <a:picLocks noChangeAspect="1"/>
          </p:cNvPicPr>
          <p:nvPr/>
        </p:nvPicPr>
        <p:blipFill>
          <a:blip r:embed="rId2"/>
          <a:stretch>
            <a:fillRect/>
          </a:stretch>
        </p:blipFill>
        <p:spPr>
          <a:xfrm>
            <a:off x="4092262" y="735239"/>
            <a:ext cx="8094894" cy="6118009"/>
          </a:xfrm>
          <a:prstGeom prst="rect">
            <a:avLst/>
          </a:prstGeom>
        </p:spPr>
      </p:pic>
    </p:spTree>
    <p:extLst>
      <p:ext uri="{BB962C8B-B14F-4D97-AF65-F5344CB8AC3E}">
        <p14:creationId xmlns:p14="http://schemas.microsoft.com/office/powerpoint/2010/main" val="15029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302FC0-A660-FCD7-C85B-41618A4AC2CD}"/>
              </a:ext>
            </a:extLst>
          </p:cNvPr>
          <p:cNvSpPr>
            <a:spLocks noGrp="1"/>
          </p:cNvSpPr>
          <p:nvPr>
            <p:ph type="title"/>
          </p:nvPr>
        </p:nvSpPr>
        <p:spPr/>
        <p:txBody>
          <a:bodyPr/>
          <a:lstStyle/>
          <a:p>
            <a:r>
              <a:rPr lang="sv-SE"/>
              <a:t>I </a:t>
            </a:r>
            <a:r>
              <a:rPr lang="sv-SE" err="1"/>
              <a:t>Visma</a:t>
            </a:r>
          </a:p>
        </p:txBody>
      </p:sp>
      <p:sp>
        <p:nvSpPr>
          <p:cNvPr id="3" name="Platshållare för innehåll 2">
            <a:extLst>
              <a:ext uri="{FF2B5EF4-FFF2-40B4-BE49-F238E27FC236}">
                <a16:creationId xmlns:a16="http://schemas.microsoft.com/office/drawing/2014/main" id="{F05E4CE4-626F-2510-A019-7384FBFA3B00}"/>
              </a:ext>
            </a:extLst>
          </p:cNvPr>
          <p:cNvSpPr>
            <a:spLocks noGrp="1"/>
          </p:cNvSpPr>
          <p:nvPr>
            <p:ph idx="1"/>
          </p:nvPr>
        </p:nvSpPr>
        <p:spPr/>
        <p:txBody>
          <a:bodyPr vert="horz" lIns="91440" tIns="45720" rIns="91440" bIns="45720" rtlCol="0" anchor="t">
            <a:normAutofit fontScale="92500" lnSpcReduction="10000"/>
          </a:bodyPr>
          <a:lstStyle/>
          <a:p>
            <a:r>
              <a:rPr lang="sv-SE"/>
              <a:t>Hur plockar man upp processen från Bloom</a:t>
            </a:r>
          </a:p>
          <a:p>
            <a:r>
              <a:rPr lang="sv-SE"/>
              <a:t>De olika stegen i </a:t>
            </a:r>
            <a:r>
              <a:rPr lang="sv-SE" err="1"/>
              <a:t>Visma</a:t>
            </a:r>
          </a:p>
          <a:p>
            <a:r>
              <a:rPr lang="sv-SE"/>
              <a:t>Skicka till Bloom</a:t>
            </a:r>
          </a:p>
          <a:p>
            <a:r>
              <a:rPr lang="sv-SE"/>
              <a:t>Visa möjlighet att automatisera</a:t>
            </a:r>
          </a:p>
          <a:p>
            <a:r>
              <a:rPr lang="sv-SE"/>
              <a:t>Testinbjudningsmejlen skickas automatiskt från Bloom</a:t>
            </a:r>
          </a:p>
          <a:p>
            <a:endParaRPr lang="sv-SE"/>
          </a:p>
          <a:p>
            <a:r>
              <a:rPr lang="sv-SE"/>
              <a:t>När kandidaten har svarat på testerna så dyker kompetensprofilmatchningen upp i </a:t>
            </a:r>
            <a:r>
              <a:rPr lang="sv-SE" err="1"/>
              <a:t>Visma</a:t>
            </a:r>
            <a:r>
              <a:rPr lang="sv-SE"/>
              <a:t>.</a:t>
            </a:r>
          </a:p>
          <a:p>
            <a:r>
              <a:rPr lang="sv-SE"/>
              <a:t>För rapporter och djupare analys av resultaten måste man logga in i Bloom. </a:t>
            </a:r>
          </a:p>
          <a:p>
            <a:endParaRPr lang="sv-SE"/>
          </a:p>
        </p:txBody>
      </p:sp>
    </p:spTree>
    <p:extLst>
      <p:ext uri="{BB962C8B-B14F-4D97-AF65-F5344CB8AC3E}">
        <p14:creationId xmlns:p14="http://schemas.microsoft.com/office/powerpoint/2010/main" val="211655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FC4736-3FDC-1630-23EF-35DE1349A329}"/>
              </a:ext>
            </a:extLst>
          </p:cNvPr>
          <p:cNvPicPr>
            <a:picLocks noGrp="1" noChangeAspect="1"/>
          </p:cNvPicPr>
          <p:nvPr>
            <p:ph idx="1"/>
          </p:nvPr>
        </p:nvPicPr>
        <p:blipFill>
          <a:blip r:embed="rId2"/>
          <a:stretch>
            <a:fillRect/>
          </a:stretch>
        </p:blipFill>
        <p:spPr>
          <a:xfrm>
            <a:off x="4493794" y="-2297"/>
            <a:ext cx="7551514" cy="6841067"/>
          </a:xfrm>
          <a:prstGeom prst="rect">
            <a:avLst/>
          </a:prstGeom>
        </p:spPr>
      </p:pic>
      <p:sp>
        <p:nvSpPr>
          <p:cNvPr id="5" name="TextBox 4">
            <a:extLst>
              <a:ext uri="{FF2B5EF4-FFF2-40B4-BE49-F238E27FC236}">
                <a16:creationId xmlns:a16="http://schemas.microsoft.com/office/drawing/2014/main" id="{03891B4D-2067-5CD3-C048-EE97934EE1B5}"/>
              </a:ext>
            </a:extLst>
          </p:cNvPr>
          <p:cNvSpPr txBox="1"/>
          <p:nvPr/>
        </p:nvSpPr>
        <p:spPr>
          <a:xfrm>
            <a:off x="304800" y="381000"/>
            <a:ext cx="37185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t>Första</a:t>
            </a:r>
            <a:r>
              <a:rPr lang="en-US" sz="2400" dirty="0"/>
              <a:t> </a:t>
            </a:r>
            <a:r>
              <a:rPr lang="en-US" sz="2400" err="1"/>
              <a:t>steget</a:t>
            </a:r>
            <a:r>
              <a:rPr lang="en-US" sz="2400" dirty="0"/>
              <a:t> </a:t>
            </a:r>
            <a:r>
              <a:rPr lang="en-US" sz="2400" err="1"/>
              <a:t>i</a:t>
            </a:r>
            <a:r>
              <a:rPr lang="en-US" sz="2400" dirty="0"/>
              <a:t> Visma </a:t>
            </a:r>
            <a:r>
              <a:rPr lang="en-US" sz="2400" err="1"/>
              <a:t>är</a:t>
            </a:r>
            <a:r>
              <a:rPr lang="en-US" sz="2400" dirty="0"/>
              <a:t> </a:t>
            </a:r>
            <a:r>
              <a:rPr lang="en-US" sz="2400" err="1"/>
              <a:t>att</a:t>
            </a:r>
            <a:r>
              <a:rPr lang="en-US" sz="2400" dirty="0"/>
              <a:t> </a:t>
            </a:r>
            <a:r>
              <a:rPr lang="en-US" sz="2400" err="1"/>
              <a:t>skapa</a:t>
            </a:r>
            <a:r>
              <a:rPr lang="en-US" sz="2400" dirty="0"/>
              <a:t> </a:t>
            </a:r>
            <a:r>
              <a:rPr lang="en-US" sz="2400" err="1"/>
              <a:t>ett</a:t>
            </a:r>
            <a:r>
              <a:rPr lang="en-US" sz="2400" dirty="0"/>
              <a:t> </a:t>
            </a:r>
            <a:r>
              <a:rPr lang="en-US" sz="2400" err="1"/>
              <a:t>ärende</a:t>
            </a:r>
            <a:r>
              <a:rPr lang="en-US" sz="2400" dirty="0"/>
              <a:t>. </a:t>
            </a:r>
            <a:r>
              <a:rPr lang="en-US" sz="2400" err="1"/>
              <a:t>Fyll</a:t>
            </a:r>
            <a:r>
              <a:rPr lang="en-US" sz="2400" dirty="0"/>
              <a:t> </a:t>
            </a:r>
            <a:r>
              <a:rPr lang="en-US" sz="2400" err="1"/>
              <a:t>i</a:t>
            </a:r>
            <a:r>
              <a:rPr lang="en-US" sz="2400" dirty="0"/>
              <a:t> relevant information om </a:t>
            </a:r>
            <a:r>
              <a:rPr lang="en-US" sz="2400" err="1"/>
              <a:t>tjänsten</a:t>
            </a:r>
            <a:r>
              <a:rPr lang="en-US" sz="2400" dirty="0"/>
              <a:t>.</a:t>
            </a:r>
          </a:p>
        </p:txBody>
      </p:sp>
    </p:spTree>
    <p:extLst>
      <p:ext uri="{BB962C8B-B14F-4D97-AF65-F5344CB8AC3E}">
        <p14:creationId xmlns:p14="http://schemas.microsoft.com/office/powerpoint/2010/main" val="15126326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0</Notes>
  <HiddenSlides>6</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Office-tema</vt:lpstr>
      <vt:lpstr>Genomgång av Visma integration</vt:lpstr>
      <vt:lpstr>I Bloom</vt:lpstr>
      <vt:lpstr>Välj en mall att utgå från när du skapar en ny testprocess. Du kan enkelt välja en från listan som presenteras. Du kan även söka och sortera listan samt se detaljerad information om varje mall. </vt:lpstr>
      <vt:lpstr>Här ger du testprocessen ett namn samt fyller i de olika beskrivningarna för kandidater samt administratörer. Du kan även sätta en deadline för testprocessen om du vill. </vt:lpstr>
      <vt:lpstr>Här ser du en översikt över testprocessens olika delar och i vilken ordning de presenteras för kandidaten. Du kan slå på redigeringsläget för att göra ändringar samt lägga till eller ta bort olika delar. </vt:lpstr>
      <vt:lpstr>Här ser du testprocessens matchningspoäng om detta är förvalt. Du själv slå på redigeringsläget för att göra ändringar eller om du vill skapa en helt ny matchningspoäng. </vt:lpstr>
      <vt:lpstr>Detaljerade inställningar för rapporter, e-post notiser, status, samt extra poäng som visas i jämförelsevyn.   Du kan även välja att spara din testprocess som en mall, den kommer då att finnas som valbart alternativ i det första steget nästa gång du skapar en testprocess. </vt:lpstr>
      <vt:lpstr>I Visma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Förstasidan Assessio Bloom</vt:lpstr>
      <vt:lpstr>2. Lägg till ny kandidat</vt:lpstr>
      <vt:lpstr>3. Möjligheter när en kandidat är tillagd</vt:lpstr>
      <vt:lpstr>4. Resultatvy för en kandidat</vt:lpstr>
      <vt:lpstr>4. Resultatvy för en kandidat</vt:lpstr>
      <vt:lpstr>5. Jämförelsevy för två kandidater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233</cp:revision>
  <dcterms:created xsi:type="dcterms:W3CDTF">2025-12-09T10:28:09Z</dcterms:created>
  <dcterms:modified xsi:type="dcterms:W3CDTF">2025-12-12T14:31:41Z</dcterms:modified>
</cp:coreProperties>
</file>